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20" r:id="rId2"/>
    <p:sldMasterId id="2147483732" r:id="rId3"/>
    <p:sldMasterId id="2147483744" r:id="rId4"/>
    <p:sldMasterId id="2147483696" r:id="rId5"/>
    <p:sldMasterId id="2147483708" r:id="rId6"/>
  </p:sldMasterIdLst>
  <p:handoutMasterIdLst>
    <p:handoutMasterId r:id="rId50"/>
  </p:handoutMasterIdLst>
  <p:sldIdLst>
    <p:sldId id="256" r:id="rId7"/>
    <p:sldId id="259" r:id="rId8"/>
    <p:sldId id="263" r:id="rId9"/>
    <p:sldId id="301" r:id="rId10"/>
    <p:sldId id="265" r:id="rId11"/>
    <p:sldId id="266" r:id="rId12"/>
    <p:sldId id="260" r:id="rId13"/>
    <p:sldId id="261" r:id="rId14"/>
    <p:sldId id="267" r:id="rId15"/>
    <p:sldId id="262" r:id="rId16"/>
    <p:sldId id="264" r:id="rId17"/>
    <p:sldId id="272" r:id="rId18"/>
    <p:sldId id="271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300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258" r:id="rId46"/>
    <p:sldId id="268" r:id="rId47"/>
    <p:sldId id="269" r:id="rId48"/>
    <p:sldId id="27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2BDFD9-18A5-7E40-9745-EB186C9D6128}" v="147" dt="2022-09-25T17:19:57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90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68" y="2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Clapper" userId="d2d0a02d-8631-4917-89f8-9cd1e6799b97" providerId="ADAL" clId="{DB2BDFD9-18A5-7E40-9745-EB186C9D6128}"/>
    <pc:docChg chg="undo custSel addSld delSld modSld sldOrd">
      <pc:chgData name="Kyle Clapper" userId="d2d0a02d-8631-4917-89f8-9cd1e6799b97" providerId="ADAL" clId="{DB2BDFD9-18A5-7E40-9745-EB186C9D6128}" dt="2022-09-25T17:32:13.965" v="9967" actId="20577"/>
      <pc:docMkLst>
        <pc:docMk/>
      </pc:docMkLst>
      <pc:sldChg chg="addSp delSp modSp mod modClrScheme chgLayout">
        <pc:chgData name="Kyle Clapper" userId="d2d0a02d-8631-4917-89f8-9cd1e6799b97" providerId="ADAL" clId="{DB2BDFD9-18A5-7E40-9745-EB186C9D6128}" dt="2022-09-23T17:49:25.007" v="66" actId="20577"/>
        <pc:sldMkLst>
          <pc:docMk/>
          <pc:sldMk cId="1823714899" sldId="256"/>
        </pc:sldMkLst>
        <pc:spChg chg="del">
          <ac:chgData name="Kyle Clapper" userId="d2d0a02d-8631-4917-89f8-9cd1e6799b97" providerId="ADAL" clId="{DB2BDFD9-18A5-7E40-9745-EB186C9D6128}" dt="2022-09-23T17:48:12.375" v="0" actId="700"/>
          <ac:spMkLst>
            <pc:docMk/>
            <pc:sldMk cId="1823714899" sldId="256"/>
            <ac:spMk id="2" creationId="{98AB0630-F3D8-4F42-A965-C56EFD381378}"/>
          </ac:spMkLst>
        </pc:spChg>
        <pc:spChg chg="del">
          <ac:chgData name="Kyle Clapper" userId="d2d0a02d-8631-4917-89f8-9cd1e6799b97" providerId="ADAL" clId="{DB2BDFD9-18A5-7E40-9745-EB186C9D6128}" dt="2022-09-23T17:48:12.375" v="0" actId="700"/>
          <ac:spMkLst>
            <pc:docMk/>
            <pc:sldMk cId="1823714899" sldId="256"/>
            <ac:spMk id="3" creationId="{69A2118B-1B9C-D14F-91AC-BEBE56B951CF}"/>
          </ac:spMkLst>
        </pc:spChg>
        <pc:spChg chg="add del mod ord">
          <ac:chgData name="Kyle Clapper" userId="d2d0a02d-8631-4917-89f8-9cd1e6799b97" providerId="ADAL" clId="{DB2BDFD9-18A5-7E40-9745-EB186C9D6128}" dt="2022-09-23T17:48:42.990" v="2" actId="700"/>
          <ac:spMkLst>
            <pc:docMk/>
            <pc:sldMk cId="1823714899" sldId="256"/>
            <ac:spMk id="4" creationId="{0E73D63E-BFF4-6FF7-5E98-B0E5CBF816E5}"/>
          </ac:spMkLst>
        </pc:spChg>
        <pc:spChg chg="add del mod ord">
          <ac:chgData name="Kyle Clapper" userId="d2d0a02d-8631-4917-89f8-9cd1e6799b97" providerId="ADAL" clId="{DB2BDFD9-18A5-7E40-9745-EB186C9D6128}" dt="2022-09-23T17:48:42.990" v="2" actId="700"/>
          <ac:spMkLst>
            <pc:docMk/>
            <pc:sldMk cId="1823714899" sldId="256"/>
            <ac:spMk id="5" creationId="{FCF3679E-2B5A-F399-AFAB-87A00C5FA4DA}"/>
          </ac:spMkLst>
        </pc:spChg>
        <pc:spChg chg="add mod ord">
          <ac:chgData name="Kyle Clapper" userId="d2d0a02d-8631-4917-89f8-9cd1e6799b97" providerId="ADAL" clId="{DB2BDFD9-18A5-7E40-9745-EB186C9D6128}" dt="2022-09-23T17:49:25.007" v="66" actId="20577"/>
          <ac:spMkLst>
            <pc:docMk/>
            <pc:sldMk cId="1823714899" sldId="256"/>
            <ac:spMk id="6" creationId="{1F64EBDE-C2C7-477C-B6CA-83648F8ABC17}"/>
          </ac:spMkLst>
        </pc:spChg>
        <pc:spChg chg="add mod ord">
          <ac:chgData name="Kyle Clapper" userId="d2d0a02d-8631-4917-89f8-9cd1e6799b97" providerId="ADAL" clId="{DB2BDFD9-18A5-7E40-9745-EB186C9D6128}" dt="2022-09-23T17:49:02.484" v="13" actId="20577"/>
          <ac:spMkLst>
            <pc:docMk/>
            <pc:sldMk cId="1823714899" sldId="256"/>
            <ac:spMk id="7" creationId="{1B489223-D0FF-C8D7-ABEC-42C36BD87599}"/>
          </ac:spMkLst>
        </pc:spChg>
      </pc:sldChg>
      <pc:sldChg chg="addSp delSp modSp new del mod">
        <pc:chgData name="Kyle Clapper" userId="d2d0a02d-8631-4917-89f8-9cd1e6799b97" providerId="ADAL" clId="{DB2BDFD9-18A5-7E40-9745-EB186C9D6128}" dt="2022-09-23T18:45:41.123" v="107" actId="2696"/>
        <pc:sldMkLst>
          <pc:docMk/>
          <pc:sldMk cId="3510742391" sldId="257"/>
        </pc:sldMkLst>
        <pc:spChg chg="add del">
          <ac:chgData name="Kyle Clapper" userId="d2d0a02d-8631-4917-89f8-9cd1e6799b97" providerId="ADAL" clId="{DB2BDFD9-18A5-7E40-9745-EB186C9D6128}" dt="2022-09-23T18:17:50.055" v="69" actId="478"/>
          <ac:spMkLst>
            <pc:docMk/>
            <pc:sldMk cId="3510742391" sldId="257"/>
            <ac:spMk id="3" creationId="{14F9EF88-081F-A77E-08FD-B9CC158659FF}"/>
          </ac:spMkLst>
        </pc:spChg>
        <pc:graphicFrameChg chg="add del mod">
          <ac:chgData name="Kyle Clapper" userId="d2d0a02d-8631-4917-89f8-9cd1e6799b97" providerId="ADAL" clId="{DB2BDFD9-18A5-7E40-9745-EB186C9D6128}" dt="2022-09-23T18:35:02.547" v="75" actId="478"/>
          <ac:graphicFrameMkLst>
            <pc:docMk/>
            <pc:sldMk cId="3510742391" sldId="257"/>
            <ac:graphicFrameMk id="4" creationId="{933B5A15-E8E9-9093-F779-8FF26956141B}"/>
          </ac:graphicFrameMkLst>
        </pc:graphicFrameChg>
        <pc:picChg chg="add del mod">
          <ac:chgData name="Kyle Clapper" userId="d2d0a02d-8631-4917-89f8-9cd1e6799b97" providerId="ADAL" clId="{DB2BDFD9-18A5-7E40-9745-EB186C9D6128}" dt="2022-09-23T18:38:10.048" v="100" actId="21"/>
          <ac:picMkLst>
            <pc:docMk/>
            <pc:sldMk cId="3510742391" sldId="257"/>
            <ac:picMk id="6" creationId="{C1D31EFF-3849-699F-F800-172DF2216D6F}"/>
          </ac:picMkLst>
        </pc:picChg>
      </pc:sldChg>
      <pc:sldChg chg="addSp delSp modSp new mod ord">
        <pc:chgData name="Kyle Clapper" userId="d2d0a02d-8631-4917-89f8-9cd1e6799b97" providerId="ADAL" clId="{DB2BDFD9-18A5-7E40-9745-EB186C9D6128}" dt="2022-09-25T17:09:44.080" v="9546" actId="1076"/>
        <pc:sldMkLst>
          <pc:docMk/>
          <pc:sldMk cId="3515804125" sldId="258"/>
        </pc:sldMkLst>
        <pc:spChg chg="mod">
          <ac:chgData name="Kyle Clapper" userId="d2d0a02d-8631-4917-89f8-9cd1e6799b97" providerId="ADAL" clId="{DB2BDFD9-18A5-7E40-9745-EB186C9D6128}" dt="2022-09-25T17:08:49.822" v="9539" actId="20577"/>
          <ac:spMkLst>
            <pc:docMk/>
            <pc:sldMk cId="3515804125" sldId="258"/>
            <ac:spMk id="2" creationId="{9A57FF2F-9433-9DA0-B643-18D5CCC9D9B4}"/>
          </ac:spMkLst>
        </pc:spChg>
        <pc:picChg chg="add del mod">
          <ac:chgData name="Kyle Clapper" userId="d2d0a02d-8631-4917-89f8-9cd1e6799b97" providerId="ADAL" clId="{DB2BDFD9-18A5-7E40-9745-EB186C9D6128}" dt="2022-09-25T17:08:51.912" v="9540" actId="478"/>
          <ac:picMkLst>
            <pc:docMk/>
            <pc:sldMk cId="3515804125" sldId="258"/>
            <ac:picMk id="3" creationId="{6941BE2C-9B15-F06F-7F4D-994A988C4071}"/>
          </ac:picMkLst>
        </pc:picChg>
        <pc:picChg chg="add mod">
          <ac:chgData name="Kyle Clapper" userId="d2d0a02d-8631-4917-89f8-9cd1e6799b97" providerId="ADAL" clId="{DB2BDFD9-18A5-7E40-9745-EB186C9D6128}" dt="2022-09-25T17:09:44.080" v="9546" actId="1076"/>
          <ac:picMkLst>
            <pc:docMk/>
            <pc:sldMk cId="3515804125" sldId="258"/>
            <ac:picMk id="5" creationId="{1920EB8C-83CA-C6FC-0F0D-2B1B2BEB4429}"/>
          </ac:picMkLst>
        </pc:picChg>
      </pc:sldChg>
      <pc:sldChg chg="new del">
        <pc:chgData name="Kyle Clapper" userId="d2d0a02d-8631-4917-89f8-9cd1e6799b97" providerId="ADAL" clId="{DB2BDFD9-18A5-7E40-9745-EB186C9D6128}" dt="2022-09-23T18:46:26.923" v="109" actId="2696"/>
        <pc:sldMkLst>
          <pc:docMk/>
          <pc:sldMk cId="1564939961" sldId="259"/>
        </pc:sldMkLst>
      </pc:sldChg>
      <pc:sldChg chg="addSp delSp modSp new mod ord">
        <pc:chgData name="Kyle Clapper" userId="d2d0a02d-8631-4917-89f8-9cd1e6799b97" providerId="ADAL" clId="{DB2BDFD9-18A5-7E40-9745-EB186C9D6128}" dt="2022-09-23T18:56:12.995" v="296" actId="27614"/>
        <pc:sldMkLst>
          <pc:docMk/>
          <pc:sldMk cId="2525478933" sldId="259"/>
        </pc:sldMkLst>
        <pc:spChg chg="mod">
          <ac:chgData name="Kyle Clapper" userId="d2d0a02d-8631-4917-89f8-9cd1e6799b97" providerId="ADAL" clId="{DB2BDFD9-18A5-7E40-9745-EB186C9D6128}" dt="2022-09-23T18:52:49.504" v="222" actId="20577"/>
          <ac:spMkLst>
            <pc:docMk/>
            <pc:sldMk cId="2525478933" sldId="259"/>
            <ac:spMk id="2" creationId="{8ABB55E8-7721-01D3-3A84-6C05EA1E1EBA}"/>
          </ac:spMkLst>
        </pc:spChg>
        <pc:spChg chg="mod">
          <ac:chgData name="Kyle Clapper" userId="d2d0a02d-8631-4917-89f8-9cd1e6799b97" providerId="ADAL" clId="{DB2BDFD9-18A5-7E40-9745-EB186C9D6128}" dt="2022-09-23T18:53:45.609" v="287" actId="20577"/>
          <ac:spMkLst>
            <pc:docMk/>
            <pc:sldMk cId="2525478933" sldId="259"/>
            <ac:spMk id="3" creationId="{8F1AE3F8-D1E5-3A1E-E851-AB36CDCA501E}"/>
          </ac:spMkLst>
        </pc:spChg>
        <pc:spChg chg="del">
          <ac:chgData name="Kyle Clapper" userId="d2d0a02d-8631-4917-89f8-9cd1e6799b97" providerId="ADAL" clId="{DB2BDFD9-18A5-7E40-9745-EB186C9D6128}" dt="2022-09-23T18:56:10.729" v="295" actId="931"/>
          <ac:spMkLst>
            <pc:docMk/>
            <pc:sldMk cId="2525478933" sldId="259"/>
            <ac:spMk id="4" creationId="{87416A7E-B4C3-73DD-CEC8-5A9BE7140D29}"/>
          </ac:spMkLst>
        </pc:spChg>
        <pc:spChg chg="add mod">
          <ac:chgData name="Kyle Clapper" userId="d2d0a02d-8631-4917-89f8-9cd1e6799b97" providerId="ADAL" clId="{DB2BDFD9-18A5-7E40-9745-EB186C9D6128}" dt="2022-09-23T18:54:41.068" v="294" actId="1076"/>
          <ac:spMkLst>
            <pc:docMk/>
            <pc:sldMk cId="2525478933" sldId="259"/>
            <ac:spMk id="5" creationId="{28101747-AFBD-3386-997D-1DDD29BF14C5}"/>
          </ac:spMkLst>
        </pc:spChg>
        <pc:picChg chg="add mod">
          <ac:chgData name="Kyle Clapper" userId="d2d0a02d-8631-4917-89f8-9cd1e6799b97" providerId="ADAL" clId="{DB2BDFD9-18A5-7E40-9745-EB186C9D6128}" dt="2022-09-23T18:56:12.995" v="296" actId="27614"/>
          <ac:picMkLst>
            <pc:docMk/>
            <pc:sldMk cId="2525478933" sldId="259"/>
            <ac:picMk id="7" creationId="{C7B81602-7247-E346-F9C4-7B81312686CA}"/>
          </ac:picMkLst>
        </pc:picChg>
      </pc:sldChg>
      <pc:sldChg chg="addSp delSp modSp new mod setBg">
        <pc:chgData name="Kyle Clapper" userId="d2d0a02d-8631-4917-89f8-9cd1e6799b97" providerId="ADAL" clId="{DB2BDFD9-18A5-7E40-9745-EB186C9D6128}" dt="2022-09-25T14:40:03.891" v="3953" actId="403"/>
        <pc:sldMkLst>
          <pc:docMk/>
          <pc:sldMk cId="1137243247" sldId="260"/>
        </pc:sldMkLst>
        <pc:spChg chg="mod">
          <ac:chgData name="Kyle Clapper" userId="d2d0a02d-8631-4917-89f8-9cd1e6799b97" providerId="ADAL" clId="{DB2BDFD9-18A5-7E40-9745-EB186C9D6128}" dt="2022-09-23T19:04:11.643" v="592" actId="26606"/>
          <ac:spMkLst>
            <pc:docMk/>
            <pc:sldMk cId="1137243247" sldId="260"/>
            <ac:spMk id="2" creationId="{4A5CC710-7341-F8CA-5E3F-26357E6C72F1}"/>
          </ac:spMkLst>
        </pc:spChg>
        <pc:spChg chg="add mod">
          <ac:chgData name="Kyle Clapper" userId="d2d0a02d-8631-4917-89f8-9cd1e6799b97" providerId="ADAL" clId="{DB2BDFD9-18A5-7E40-9745-EB186C9D6128}" dt="2022-09-25T14:40:03.891" v="3953" actId="403"/>
          <ac:spMkLst>
            <pc:docMk/>
            <pc:sldMk cId="1137243247" sldId="260"/>
            <ac:spMk id="3" creationId="{A9CBB574-F12B-3EDC-18A2-E3E5279BD9CC}"/>
          </ac:spMkLst>
        </pc:spChg>
        <pc:spChg chg="del mod">
          <ac:chgData name="Kyle Clapper" userId="d2d0a02d-8631-4917-89f8-9cd1e6799b97" providerId="ADAL" clId="{DB2BDFD9-18A5-7E40-9745-EB186C9D6128}" dt="2022-09-23T19:04:02.179" v="588"/>
          <ac:spMkLst>
            <pc:docMk/>
            <pc:sldMk cId="1137243247" sldId="260"/>
            <ac:spMk id="3" creationId="{E2C8A894-C9F7-AA57-7109-5836DBCF91CE}"/>
          </ac:spMkLst>
        </pc:spChg>
        <pc:spChg chg="del">
          <ac:chgData name="Kyle Clapper" userId="d2d0a02d-8631-4917-89f8-9cd1e6799b97" providerId="ADAL" clId="{DB2BDFD9-18A5-7E40-9745-EB186C9D6128}" dt="2022-09-23T18:58:10.451" v="308"/>
          <ac:spMkLst>
            <pc:docMk/>
            <pc:sldMk cId="1137243247" sldId="260"/>
            <ac:spMk id="4" creationId="{0FAEA678-13A3-09A9-896C-E62D037967DF}"/>
          </ac:spMkLst>
        </pc:spChg>
        <pc:spChg chg="add mod ord">
          <ac:chgData name="Kyle Clapper" userId="d2d0a02d-8631-4917-89f8-9cd1e6799b97" providerId="ADAL" clId="{DB2BDFD9-18A5-7E40-9745-EB186C9D6128}" dt="2022-09-25T14:22:07.955" v="3228" actId="1076"/>
          <ac:spMkLst>
            <pc:docMk/>
            <pc:sldMk cId="1137243247" sldId="260"/>
            <ac:spMk id="7" creationId="{F599D399-B0D8-1BBA-B860-D895FADF714B}"/>
          </ac:spMkLst>
        </pc:spChg>
        <pc:spChg chg="add del">
          <ac:chgData name="Kyle Clapper" userId="d2d0a02d-8631-4917-89f8-9cd1e6799b97" providerId="ADAL" clId="{DB2BDFD9-18A5-7E40-9745-EB186C9D6128}" dt="2022-09-23T19:04:11.643" v="592" actId="26606"/>
          <ac:spMkLst>
            <pc:docMk/>
            <pc:sldMk cId="1137243247" sldId="260"/>
            <ac:spMk id="14" creationId="{C95B82D5-A8BB-45BF-BED8-C7B206892100}"/>
          </ac:spMkLst>
        </pc:spChg>
        <pc:spChg chg="add del">
          <ac:chgData name="Kyle Clapper" userId="d2d0a02d-8631-4917-89f8-9cd1e6799b97" providerId="ADAL" clId="{DB2BDFD9-18A5-7E40-9745-EB186C9D6128}" dt="2022-09-23T19:04:11.643" v="592" actId="26606"/>
          <ac:spMkLst>
            <pc:docMk/>
            <pc:sldMk cId="1137243247" sldId="260"/>
            <ac:spMk id="16" creationId="{296C61EC-FBF4-4216-BE67-6C864D30A01C}"/>
          </ac:spMkLst>
        </pc:spChg>
        <pc:spChg chg="add del">
          <ac:chgData name="Kyle Clapper" userId="d2d0a02d-8631-4917-89f8-9cd1e6799b97" providerId="ADAL" clId="{DB2BDFD9-18A5-7E40-9745-EB186C9D6128}" dt="2022-09-23T19:04:11.643" v="592" actId="26606"/>
          <ac:spMkLst>
            <pc:docMk/>
            <pc:sldMk cId="1137243247" sldId="260"/>
            <ac:spMk id="18" creationId="{39D6C490-0229-4573-9696-B73E5B3A9C33}"/>
          </ac:spMkLst>
        </pc:spChg>
        <pc:spChg chg="add mod">
          <ac:chgData name="Kyle Clapper" userId="d2d0a02d-8631-4917-89f8-9cd1e6799b97" providerId="ADAL" clId="{DB2BDFD9-18A5-7E40-9745-EB186C9D6128}" dt="2022-09-23T19:12:05.608" v="697" actId="1076"/>
          <ac:spMkLst>
            <pc:docMk/>
            <pc:sldMk cId="1137243247" sldId="260"/>
            <ac:spMk id="22" creationId="{BB1D82A4-4B7E-F544-FA9F-E9E7876E8470}"/>
          </ac:spMkLst>
        </pc:spChg>
        <pc:spChg chg="add mod">
          <ac:chgData name="Kyle Clapper" userId="d2d0a02d-8631-4917-89f8-9cd1e6799b97" providerId="ADAL" clId="{DB2BDFD9-18A5-7E40-9745-EB186C9D6128}" dt="2022-09-23T19:50:12.421" v="1996" actId="1076"/>
          <ac:spMkLst>
            <pc:docMk/>
            <pc:sldMk cId="1137243247" sldId="260"/>
            <ac:spMk id="28" creationId="{FD3F7A44-D5A4-A62D-7F33-C117514E9AFA}"/>
          </ac:spMkLst>
        </pc:spChg>
        <pc:grpChg chg="del mod">
          <ac:chgData name="Kyle Clapper" userId="d2d0a02d-8631-4917-89f8-9cd1e6799b97" providerId="ADAL" clId="{DB2BDFD9-18A5-7E40-9745-EB186C9D6128}" dt="2022-09-23T19:12:38.921" v="704"/>
          <ac:grpSpMkLst>
            <pc:docMk/>
            <pc:sldMk cId="1137243247" sldId="260"/>
            <ac:grpSpMk id="27" creationId="{89EF7C4C-E8A3-6784-2286-D4663EE8DEA6}"/>
          </ac:grpSpMkLst>
        </pc:grpChg>
        <pc:picChg chg="add mod">
          <ac:chgData name="Kyle Clapper" userId="d2d0a02d-8631-4917-89f8-9cd1e6799b97" providerId="ADAL" clId="{DB2BDFD9-18A5-7E40-9745-EB186C9D6128}" dt="2022-09-23T19:04:11.643" v="592" actId="26606"/>
          <ac:picMkLst>
            <pc:docMk/>
            <pc:sldMk cId="1137243247" sldId="260"/>
            <ac:picMk id="6" creationId="{269367CC-E8F4-FB71-CB32-971924DA4C04}"/>
          </ac:picMkLst>
        </pc:picChg>
        <pc:picChg chg="add mod">
          <ac:chgData name="Kyle Clapper" userId="d2d0a02d-8631-4917-89f8-9cd1e6799b97" providerId="ADAL" clId="{DB2BDFD9-18A5-7E40-9745-EB186C9D6128}" dt="2022-09-23T19:10:45.220" v="685" actId="1076"/>
          <ac:picMkLst>
            <pc:docMk/>
            <pc:sldMk cId="1137243247" sldId="260"/>
            <ac:picMk id="9" creationId="{A623EE9B-312B-CD73-771A-F1389A7D38A7}"/>
          </ac:picMkLst>
        </pc:picChg>
        <pc:picChg chg="add del mod">
          <ac:chgData name="Kyle Clapper" userId="d2d0a02d-8631-4917-89f8-9cd1e6799b97" providerId="ADAL" clId="{DB2BDFD9-18A5-7E40-9745-EB186C9D6128}" dt="2022-09-23T19:05:47.521" v="604" actId="478"/>
          <ac:picMkLst>
            <pc:docMk/>
            <pc:sldMk cId="1137243247" sldId="260"/>
            <ac:picMk id="11" creationId="{F69A3D73-8028-821A-6BC6-878E9DCC19B6}"/>
          </ac:picMkLst>
        </pc:picChg>
        <pc:picChg chg="add mod">
          <ac:chgData name="Kyle Clapper" userId="d2d0a02d-8631-4917-89f8-9cd1e6799b97" providerId="ADAL" clId="{DB2BDFD9-18A5-7E40-9745-EB186C9D6128}" dt="2022-09-23T19:10:45.220" v="685" actId="1076"/>
          <ac:picMkLst>
            <pc:docMk/>
            <pc:sldMk cId="1137243247" sldId="260"/>
            <ac:picMk id="13" creationId="{18BF254A-996D-E621-DA74-8F94733044DB}"/>
          </ac:picMkLst>
        </pc:picChg>
        <pc:picChg chg="add mod">
          <ac:chgData name="Kyle Clapper" userId="d2d0a02d-8631-4917-89f8-9cd1e6799b97" providerId="ADAL" clId="{DB2BDFD9-18A5-7E40-9745-EB186C9D6128}" dt="2022-09-23T19:50:14.139" v="1999" actId="1076"/>
          <ac:picMkLst>
            <pc:docMk/>
            <pc:sldMk cId="1137243247" sldId="260"/>
            <ac:picMk id="21" creationId="{35736634-8D59-9626-6551-0A8F85B7800D}"/>
          </ac:picMkLst>
        </pc:picChg>
        <pc:inkChg chg="add mod">
          <ac:chgData name="Kyle Clapper" userId="d2d0a02d-8631-4917-89f8-9cd1e6799b97" providerId="ADAL" clId="{DB2BDFD9-18A5-7E40-9745-EB186C9D6128}" dt="2022-09-23T19:50:13.544" v="1998" actId="688"/>
          <ac:inkMkLst>
            <pc:docMk/>
            <pc:sldMk cId="1137243247" sldId="260"/>
            <ac:inkMk id="23" creationId="{3729A3F1-A0FA-43E3-A736-4803CBA4761B}"/>
          </ac:inkMkLst>
        </pc:inkChg>
        <pc:inkChg chg="add del mod">
          <ac:chgData name="Kyle Clapper" userId="d2d0a02d-8631-4917-89f8-9cd1e6799b97" providerId="ADAL" clId="{DB2BDFD9-18A5-7E40-9745-EB186C9D6128}" dt="2022-09-23T19:12:38.921" v="703"/>
          <ac:inkMkLst>
            <pc:docMk/>
            <pc:sldMk cId="1137243247" sldId="260"/>
            <ac:inkMk id="24" creationId="{256613A2-4051-5DE6-96BC-20FF641301CD}"/>
          </ac:inkMkLst>
        </pc:inkChg>
        <pc:inkChg chg="add del mod">
          <ac:chgData name="Kyle Clapper" userId="d2d0a02d-8631-4917-89f8-9cd1e6799b97" providerId="ADAL" clId="{DB2BDFD9-18A5-7E40-9745-EB186C9D6128}" dt="2022-09-23T19:12:38.922" v="705"/>
          <ac:inkMkLst>
            <pc:docMk/>
            <pc:sldMk cId="1137243247" sldId="260"/>
            <ac:inkMk id="25" creationId="{D1393DCB-E72B-48D8-33DB-C71BFE3841FB}"/>
          </ac:inkMkLst>
        </pc:inkChg>
        <pc:inkChg chg="add del mod">
          <ac:chgData name="Kyle Clapper" userId="d2d0a02d-8631-4917-89f8-9cd1e6799b97" providerId="ADAL" clId="{DB2BDFD9-18A5-7E40-9745-EB186C9D6128}" dt="2022-09-23T19:12:38.921" v="704"/>
          <ac:inkMkLst>
            <pc:docMk/>
            <pc:sldMk cId="1137243247" sldId="260"/>
            <ac:inkMk id="26" creationId="{92F1F87C-E7EF-284E-D95D-CEDB9E0FD46B}"/>
          </ac:inkMkLst>
        </pc:inkChg>
        <pc:cxnChg chg="add mod">
          <ac:chgData name="Kyle Clapper" userId="d2d0a02d-8631-4917-89f8-9cd1e6799b97" providerId="ADAL" clId="{DB2BDFD9-18A5-7E40-9745-EB186C9D6128}" dt="2022-09-23T19:10:45.220" v="685" actId="1076"/>
          <ac:cxnSpMkLst>
            <pc:docMk/>
            <pc:sldMk cId="1137243247" sldId="260"/>
            <ac:cxnSpMk id="17" creationId="{041AFC00-F20A-9C0F-7E7F-732B338ECCB7}"/>
          </ac:cxnSpMkLst>
        </pc:cxnChg>
      </pc:sldChg>
      <pc:sldChg chg="addSp delSp modSp add mod">
        <pc:chgData name="Kyle Clapper" userId="d2d0a02d-8631-4917-89f8-9cd1e6799b97" providerId="ADAL" clId="{DB2BDFD9-18A5-7E40-9745-EB186C9D6128}" dt="2022-09-25T17:22:31.088" v="9864" actId="27636"/>
        <pc:sldMkLst>
          <pc:docMk/>
          <pc:sldMk cId="1197162422" sldId="261"/>
        </pc:sldMkLst>
        <pc:spChg chg="add del mod">
          <ac:chgData name="Kyle Clapper" userId="d2d0a02d-8631-4917-89f8-9cd1e6799b97" providerId="ADAL" clId="{DB2BDFD9-18A5-7E40-9745-EB186C9D6128}" dt="2022-09-23T19:13:57.179" v="723"/>
          <ac:spMkLst>
            <pc:docMk/>
            <pc:sldMk cId="1197162422" sldId="261"/>
            <ac:spMk id="4" creationId="{F7C4DFDA-1F2A-3A55-FD8A-CD889D598F9C}"/>
          </ac:spMkLst>
        </pc:spChg>
        <pc:spChg chg="mod">
          <ac:chgData name="Kyle Clapper" userId="d2d0a02d-8631-4917-89f8-9cd1e6799b97" providerId="ADAL" clId="{DB2BDFD9-18A5-7E40-9745-EB186C9D6128}" dt="2022-09-23T19:14:04.643" v="725" actId="1076"/>
          <ac:spMkLst>
            <pc:docMk/>
            <pc:sldMk cId="1197162422" sldId="261"/>
            <ac:spMk id="7" creationId="{F599D399-B0D8-1BBA-B860-D895FADF714B}"/>
          </ac:spMkLst>
        </pc:spChg>
        <pc:spChg chg="add mod">
          <ac:chgData name="Kyle Clapper" userId="d2d0a02d-8631-4917-89f8-9cd1e6799b97" providerId="ADAL" clId="{DB2BDFD9-18A5-7E40-9745-EB186C9D6128}" dt="2022-09-25T14:40:09.723" v="3954"/>
          <ac:spMkLst>
            <pc:docMk/>
            <pc:sldMk cId="1197162422" sldId="261"/>
            <ac:spMk id="9" creationId="{072E5E7D-608E-A9ED-A8F0-1DBA2AFFCD14}"/>
          </ac:spMkLst>
        </pc:spChg>
        <pc:spChg chg="add del mod">
          <ac:chgData name="Kyle Clapper" userId="d2d0a02d-8631-4917-89f8-9cd1e6799b97" providerId="ADAL" clId="{DB2BDFD9-18A5-7E40-9745-EB186C9D6128}" dt="2022-09-23T19:14:55.172" v="733"/>
          <ac:spMkLst>
            <pc:docMk/>
            <pc:sldMk cId="1197162422" sldId="261"/>
            <ac:spMk id="10" creationId="{BA36C5F6-5385-F0ED-AEF0-682519B9B30C}"/>
          </ac:spMkLst>
        </pc:spChg>
        <pc:spChg chg="add mod">
          <ac:chgData name="Kyle Clapper" userId="d2d0a02d-8631-4917-89f8-9cd1e6799b97" providerId="ADAL" clId="{DB2BDFD9-18A5-7E40-9745-EB186C9D6128}" dt="2022-09-25T17:22:31.088" v="9864" actId="27636"/>
          <ac:spMkLst>
            <pc:docMk/>
            <pc:sldMk cId="1197162422" sldId="261"/>
            <ac:spMk id="11" creationId="{88E29AB6-DA05-C6CD-24AC-2DA816119C76}"/>
          </ac:spMkLst>
        </pc:spChg>
        <pc:spChg chg="add del mod">
          <ac:chgData name="Kyle Clapper" userId="d2d0a02d-8631-4917-89f8-9cd1e6799b97" providerId="ADAL" clId="{DB2BDFD9-18A5-7E40-9745-EB186C9D6128}" dt="2022-09-23T19:22:54.020" v="1192"/>
          <ac:spMkLst>
            <pc:docMk/>
            <pc:sldMk cId="1197162422" sldId="261"/>
            <ac:spMk id="18" creationId="{D1C78C22-BB50-9051-D607-AAB5B36BC14D}"/>
          </ac:spMkLst>
        </pc:spChg>
        <pc:spChg chg="del">
          <ac:chgData name="Kyle Clapper" userId="d2d0a02d-8631-4917-89f8-9cd1e6799b97" providerId="ADAL" clId="{DB2BDFD9-18A5-7E40-9745-EB186C9D6128}" dt="2022-09-23T19:13:13.162" v="714" actId="478"/>
          <ac:spMkLst>
            <pc:docMk/>
            <pc:sldMk cId="1197162422" sldId="261"/>
            <ac:spMk id="22" creationId="{BB1D82A4-4B7E-F544-FA9F-E9E7876E8470}"/>
          </ac:spMkLst>
        </pc:spChg>
        <pc:spChg chg="del mod">
          <ac:chgData name="Kyle Clapper" userId="d2d0a02d-8631-4917-89f8-9cd1e6799b97" providerId="ADAL" clId="{DB2BDFD9-18A5-7E40-9745-EB186C9D6128}" dt="2022-09-23T19:13:19.197" v="721" actId="478"/>
          <ac:spMkLst>
            <pc:docMk/>
            <pc:sldMk cId="1197162422" sldId="261"/>
            <ac:spMk id="28" creationId="{FD3F7A44-D5A4-A62D-7F33-C117514E9AFA}"/>
          </ac:spMkLst>
        </pc:spChg>
        <pc:picChg chg="add del mod">
          <ac:chgData name="Kyle Clapper" userId="d2d0a02d-8631-4917-89f8-9cd1e6799b97" providerId="ADAL" clId="{DB2BDFD9-18A5-7E40-9745-EB186C9D6128}" dt="2022-09-25T14:23:09.734" v="3235" actId="478"/>
          <ac:picMkLst>
            <pc:docMk/>
            <pc:sldMk cId="1197162422" sldId="261"/>
            <ac:picMk id="4" creationId="{CD18B0FC-D633-41AF-C59D-9C9052AA3DE3}"/>
          </ac:picMkLst>
        </pc:picChg>
        <pc:picChg chg="add del mod">
          <ac:chgData name="Kyle Clapper" userId="d2d0a02d-8631-4917-89f8-9cd1e6799b97" providerId="ADAL" clId="{DB2BDFD9-18A5-7E40-9745-EB186C9D6128}" dt="2022-09-25T14:23:01.135" v="3233" actId="478"/>
          <ac:picMkLst>
            <pc:docMk/>
            <pc:sldMk cId="1197162422" sldId="261"/>
            <ac:picMk id="5" creationId="{E74324C0-24C4-157D-1123-A69F444AF874}"/>
          </ac:picMkLst>
        </pc:picChg>
        <pc:picChg chg="add mod">
          <ac:chgData name="Kyle Clapper" userId="d2d0a02d-8631-4917-89f8-9cd1e6799b97" providerId="ADAL" clId="{DB2BDFD9-18A5-7E40-9745-EB186C9D6128}" dt="2022-09-23T19:22:08.848" v="1190" actId="14100"/>
          <ac:picMkLst>
            <pc:docMk/>
            <pc:sldMk cId="1197162422" sldId="261"/>
            <ac:picMk id="8" creationId="{C23E8401-5B9A-60FB-D73A-C3F07C6BC953}"/>
          </ac:picMkLst>
        </pc:picChg>
        <pc:picChg chg="del">
          <ac:chgData name="Kyle Clapper" userId="d2d0a02d-8631-4917-89f8-9cd1e6799b97" providerId="ADAL" clId="{DB2BDFD9-18A5-7E40-9745-EB186C9D6128}" dt="2022-09-23T19:13:13.900" v="715" actId="478"/>
          <ac:picMkLst>
            <pc:docMk/>
            <pc:sldMk cId="1197162422" sldId="261"/>
            <ac:picMk id="9" creationId="{A623EE9B-312B-CD73-771A-F1389A7D38A7}"/>
          </ac:picMkLst>
        </pc:picChg>
        <pc:picChg chg="del">
          <ac:chgData name="Kyle Clapper" userId="d2d0a02d-8631-4917-89f8-9cd1e6799b97" providerId="ADAL" clId="{DB2BDFD9-18A5-7E40-9745-EB186C9D6128}" dt="2022-09-23T19:13:14.932" v="716" actId="478"/>
          <ac:picMkLst>
            <pc:docMk/>
            <pc:sldMk cId="1197162422" sldId="261"/>
            <ac:picMk id="13" creationId="{18BF254A-996D-E621-DA74-8F94733044DB}"/>
          </ac:picMkLst>
        </pc:picChg>
        <pc:picChg chg="add del mod">
          <ac:chgData name="Kyle Clapper" userId="d2d0a02d-8631-4917-89f8-9cd1e6799b97" providerId="ADAL" clId="{DB2BDFD9-18A5-7E40-9745-EB186C9D6128}" dt="2022-09-23T19:18:32.689" v="1082" actId="478"/>
          <ac:picMkLst>
            <pc:docMk/>
            <pc:sldMk cId="1197162422" sldId="261"/>
            <ac:picMk id="14" creationId="{E629DBF4-87F9-BC7E-8D4A-6BDB15D4FA30}"/>
          </ac:picMkLst>
        </pc:picChg>
        <pc:picChg chg="add del mod">
          <ac:chgData name="Kyle Clapper" userId="d2d0a02d-8631-4917-89f8-9cd1e6799b97" providerId="ADAL" clId="{DB2BDFD9-18A5-7E40-9745-EB186C9D6128}" dt="2022-09-25T14:23:24.212" v="3238" actId="478"/>
          <ac:picMkLst>
            <pc:docMk/>
            <pc:sldMk cId="1197162422" sldId="261"/>
            <ac:picMk id="16" creationId="{E4AE1091-5AB7-4F4E-2263-A4BD5B6D8DF4}"/>
          </ac:picMkLst>
        </pc:picChg>
        <pc:picChg chg="del">
          <ac:chgData name="Kyle Clapper" userId="d2d0a02d-8631-4917-89f8-9cd1e6799b97" providerId="ADAL" clId="{DB2BDFD9-18A5-7E40-9745-EB186C9D6128}" dt="2022-09-23T19:13:16.478" v="718" actId="478"/>
          <ac:picMkLst>
            <pc:docMk/>
            <pc:sldMk cId="1197162422" sldId="261"/>
            <ac:picMk id="21" creationId="{35736634-8D59-9626-6551-0A8F85B7800D}"/>
          </ac:picMkLst>
        </pc:picChg>
        <pc:inkChg chg="del">
          <ac:chgData name="Kyle Clapper" userId="d2d0a02d-8631-4917-89f8-9cd1e6799b97" providerId="ADAL" clId="{DB2BDFD9-18A5-7E40-9745-EB186C9D6128}" dt="2022-09-23T19:13:17.430" v="719" actId="478"/>
          <ac:inkMkLst>
            <pc:docMk/>
            <pc:sldMk cId="1197162422" sldId="261"/>
            <ac:inkMk id="23" creationId="{3729A3F1-A0FA-43E3-A736-4803CBA4761B}"/>
          </ac:inkMkLst>
        </pc:inkChg>
        <pc:cxnChg chg="del mod">
          <ac:chgData name="Kyle Clapper" userId="d2d0a02d-8631-4917-89f8-9cd1e6799b97" providerId="ADAL" clId="{DB2BDFD9-18A5-7E40-9745-EB186C9D6128}" dt="2022-09-23T19:13:15.620" v="717" actId="478"/>
          <ac:cxnSpMkLst>
            <pc:docMk/>
            <pc:sldMk cId="1197162422" sldId="261"/>
            <ac:cxnSpMk id="17" creationId="{041AFC00-F20A-9C0F-7E7F-732B338ECCB7}"/>
          </ac:cxnSpMkLst>
        </pc:cxnChg>
      </pc:sldChg>
      <pc:sldChg chg="addSp delSp modSp add mod">
        <pc:chgData name="Kyle Clapper" userId="d2d0a02d-8631-4917-89f8-9cd1e6799b97" providerId="ADAL" clId="{DB2BDFD9-18A5-7E40-9745-EB186C9D6128}" dt="2022-09-25T14:40:14.620" v="3956"/>
        <pc:sldMkLst>
          <pc:docMk/>
          <pc:sldMk cId="2694061207" sldId="262"/>
        </pc:sldMkLst>
        <pc:spChg chg="add mod">
          <ac:chgData name="Kyle Clapper" userId="d2d0a02d-8631-4917-89f8-9cd1e6799b97" providerId="ADAL" clId="{DB2BDFD9-18A5-7E40-9745-EB186C9D6128}" dt="2022-09-25T14:40:14.620" v="3956"/>
          <ac:spMkLst>
            <pc:docMk/>
            <pc:sldMk cId="2694061207" sldId="262"/>
            <ac:spMk id="3" creationId="{C6773390-6283-D404-2380-1253FC889CB2}"/>
          </ac:spMkLst>
        </pc:spChg>
        <pc:spChg chg="add mod">
          <ac:chgData name="Kyle Clapper" userId="d2d0a02d-8631-4917-89f8-9cd1e6799b97" providerId="ADAL" clId="{DB2BDFD9-18A5-7E40-9745-EB186C9D6128}" dt="2022-09-23T19:45:53.931" v="1990" actId="1076"/>
          <ac:spMkLst>
            <pc:docMk/>
            <pc:sldMk cId="2694061207" sldId="262"/>
            <ac:spMk id="4" creationId="{43F507F7-0974-850D-D29B-DB1E681BFC3E}"/>
          </ac:spMkLst>
        </pc:spChg>
        <pc:spChg chg="del">
          <ac:chgData name="Kyle Clapper" userId="d2d0a02d-8631-4917-89f8-9cd1e6799b97" providerId="ADAL" clId="{DB2BDFD9-18A5-7E40-9745-EB186C9D6128}" dt="2022-09-23T19:23:04.992" v="1195" actId="478"/>
          <ac:spMkLst>
            <pc:docMk/>
            <pc:sldMk cId="2694061207" sldId="262"/>
            <ac:spMk id="11" creationId="{88E29AB6-DA05-C6CD-24AC-2DA816119C76}"/>
          </ac:spMkLst>
        </pc:spChg>
        <pc:picChg chg="del">
          <ac:chgData name="Kyle Clapper" userId="d2d0a02d-8631-4917-89f8-9cd1e6799b97" providerId="ADAL" clId="{DB2BDFD9-18A5-7E40-9745-EB186C9D6128}" dt="2022-09-23T19:23:01.514" v="1194" actId="478"/>
          <ac:picMkLst>
            <pc:docMk/>
            <pc:sldMk cId="2694061207" sldId="262"/>
            <ac:picMk id="8" creationId="{C23E8401-5B9A-60FB-D73A-C3F07C6BC953}"/>
          </ac:picMkLst>
        </pc:picChg>
        <pc:picChg chg="del">
          <ac:chgData name="Kyle Clapper" userId="d2d0a02d-8631-4917-89f8-9cd1e6799b97" providerId="ADAL" clId="{DB2BDFD9-18A5-7E40-9745-EB186C9D6128}" dt="2022-09-23T19:23:28.977" v="1221" actId="478"/>
          <ac:picMkLst>
            <pc:docMk/>
            <pc:sldMk cId="2694061207" sldId="262"/>
            <ac:picMk id="16" creationId="{E4AE1091-5AB7-4F4E-2263-A4BD5B6D8DF4}"/>
          </ac:picMkLst>
        </pc:picChg>
      </pc:sldChg>
      <pc:sldChg chg="addSp modSp new mod">
        <pc:chgData name="Kyle Clapper" userId="d2d0a02d-8631-4917-89f8-9cd1e6799b97" providerId="ADAL" clId="{DB2BDFD9-18A5-7E40-9745-EB186C9D6128}" dt="2022-09-25T17:13:15.950" v="9740" actId="20577"/>
        <pc:sldMkLst>
          <pc:docMk/>
          <pc:sldMk cId="716796588" sldId="263"/>
        </pc:sldMkLst>
        <pc:spChg chg="mod">
          <ac:chgData name="Kyle Clapper" userId="d2d0a02d-8631-4917-89f8-9cd1e6799b97" providerId="ADAL" clId="{DB2BDFD9-18A5-7E40-9745-EB186C9D6128}" dt="2022-09-23T19:32:18.292" v="1609" actId="20577"/>
          <ac:spMkLst>
            <pc:docMk/>
            <pc:sldMk cId="716796588" sldId="263"/>
            <ac:spMk id="2" creationId="{4728D66E-26A1-645F-5BDD-B97E231176BD}"/>
          </ac:spMkLst>
        </pc:spChg>
        <pc:spChg chg="mod">
          <ac:chgData name="Kyle Clapper" userId="d2d0a02d-8631-4917-89f8-9cd1e6799b97" providerId="ADAL" clId="{DB2BDFD9-18A5-7E40-9745-EB186C9D6128}" dt="2022-09-25T17:13:15.950" v="9740" actId="20577"/>
          <ac:spMkLst>
            <pc:docMk/>
            <pc:sldMk cId="716796588" sldId="263"/>
            <ac:spMk id="3" creationId="{E054D3F6-2D8E-F8D3-AB0B-765C097EFA66}"/>
          </ac:spMkLst>
        </pc:spChg>
        <pc:spChg chg="mod">
          <ac:chgData name="Kyle Clapper" userId="d2d0a02d-8631-4917-89f8-9cd1e6799b97" providerId="ADAL" clId="{DB2BDFD9-18A5-7E40-9745-EB186C9D6128}" dt="2022-09-25T17:12:34.004" v="9730" actId="27636"/>
          <ac:spMkLst>
            <pc:docMk/>
            <pc:sldMk cId="716796588" sldId="263"/>
            <ac:spMk id="4" creationId="{1757D904-0E8F-6D1B-6B33-96AD98D99370}"/>
          </ac:spMkLst>
        </pc:spChg>
        <pc:spChg chg="add mod">
          <ac:chgData name="Kyle Clapper" userId="d2d0a02d-8631-4917-89f8-9cd1e6799b97" providerId="ADAL" clId="{DB2BDFD9-18A5-7E40-9745-EB186C9D6128}" dt="2022-09-23T19:45:19.617" v="1986" actId="1076"/>
          <ac:spMkLst>
            <pc:docMk/>
            <pc:sldMk cId="716796588" sldId="263"/>
            <ac:spMk id="5" creationId="{A5183BCC-D8F4-D769-E153-F37E32E646D7}"/>
          </ac:spMkLst>
        </pc:spChg>
        <pc:spChg chg="add mod">
          <ac:chgData name="Kyle Clapper" userId="d2d0a02d-8631-4917-89f8-9cd1e6799b97" providerId="ADAL" clId="{DB2BDFD9-18A5-7E40-9745-EB186C9D6128}" dt="2022-09-23T19:45:19.617" v="1986" actId="1076"/>
          <ac:spMkLst>
            <pc:docMk/>
            <pc:sldMk cId="716796588" sldId="263"/>
            <ac:spMk id="8" creationId="{5FBDAFAC-197F-3E6D-AD95-E2698D804412}"/>
          </ac:spMkLst>
        </pc:spChg>
        <pc:cxnChg chg="add mod">
          <ac:chgData name="Kyle Clapper" userId="d2d0a02d-8631-4917-89f8-9cd1e6799b97" providerId="ADAL" clId="{DB2BDFD9-18A5-7E40-9745-EB186C9D6128}" dt="2022-09-23T19:45:19.617" v="1986" actId="1076"/>
          <ac:cxnSpMkLst>
            <pc:docMk/>
            <pc:sldMk cId="716796588" sldId="263"/>
            <ac:cxnSpMk id="7" creationId="{A8E6F0EB-3CA5-F461-7929-5AA38ED66792}"/>
          </ac:cxnSpMkLst>
        </pc:cxnChg>
      </pc:sldChg>
      <pc:sldChg chg="addSp delSp modSp new mod">
        <pc:chgData name="Kyle Clapper" userId="d2d0a02d-8631-4917-89f8-9cd1e6799b97" providerId="ADAL" clId="{DB2BDFD9-18A5-7E40-9745-EB186C9D6128}" dt="2022-09-25T14:40:19.062" v="3959" actId="20577"/>
        <pc:sldMkLst>
          <pc:docMk/>
          <pc:sldMk cId="2509022418" sldId="264"/>
        </pc:sldMkLst>
        <pc:spChg chg="mod">
          <ac:chgData name="Kyle Clapper" userId="d2d0a02d-8631-4917-89f8-9cd1e6799b97" providerId="ADAL" clId="{DB2BDFD9-18A5-7E40-9745-EB186C9D6128}" dt="2022-09-23T19:50:32.539" v="2016" actId="20577"/>
          <ac:spMkLst>
            <pc:docMk/>
            <pc:sldMk cId="2509022418" sldId="264"/>
            <ac:spMk id="2" creationId="{25FB8E01-055A-3EE1-93F4-2ADAF9C1D8AE}"/>
          </ac:spMkLst>
        </pc:spChg>
        <pc:spChg chg="mod">
          <ac:chgData name="Kyle Clapper" userId="d2d0a02d-8631-4917-89f8-9cd1e6799b97" providerId="ADAL" clId="{DB2BDFD9-18A5-7E40-9745-EB186C9D6128}" dt="2022-09-23T19:54:23.920" v="2287" actId="27636"/>
          <ac:spMkLst>
            <pc:docMk/>
            <pc:sldMk cId="2509022418" sldId="264"/>
            <ac:spMk id="3" creationId="{C6AD8203-AFF2-4AA0-DE1B-2F831EBB1BCB}"/>
          </ac:spMkLst>
        </pc:spChg>
        <pc:spChg chg="del">
          <ac:chgData name="Kyle Clapper" userId="d2d0a02d-8631-4917-89f8-9cd1e6799b97" providerId="ADAL" clId="{DB2BDFD9-18A5-7E40-9745-EB186C9D6128}" dt="2022-09-23T19:51:03.325" v="2017" actId="931"/>
          <ac:spMkLst>
            <pc:docMk/>
            <pc:sldMk cId="2509022418" sldId="264"/>
            <ac:spMk id="4" creationId="{6BC3CB90-DB29-0C15-D042-B3B624A5B370}"/>
          </ac:spMkLst>
        </pc:spChg>
        <pc:spChg chg="add mod">
          <ac:chgData name="Kyle Clapper" userId="d2d0a02d-8631-4917-89f8-9cd1e6799b97" providerId="ADAL" clId="{DB2BDFD9-18A5-7E40-9745-EB186C9D6128}" dt="2022-09-25T14:40:19.062" v="3959" actId="20577"/>
          <ac:spMkLst>
            <pc:docMk/>
            <pc:sldMk cId="2509022418" sldId="264"/>
            <ac:spMk id="4" creationId="{770277D3-7AAB-CC2A-99E9-A4825006F356}"/>
          </ac:spMkLst>
        </pc:spChg>
        <pc:picChg chg="add mod">
          <ac:chgData name="Kyle Clapper" userId="d2d0a02d-8631-4917-89f8-9cd1e6799b97" providerId="ADAL" clId="{DB2BDFD9-18A5-7E40-9745-EB186C9D6128}" dt="2022-09-23T19:51:04.282" v="2019" actId="962"/>
          <ac:picMkLst>
            <pc:docMk/>
            <pc:sldMk cId="2509022418" sldId="264"/>
            <ac:picMk id="6" creationId="{91B324C2-06FF-16EC-91A0-20AEC8EC36A4}"/>
          </ac:picMkLst>
        </pc:picChg>
      </pc:sldChg>
      <pc:sldChg chg="addSp delSp modSp add mod ord">
        <pc:chgData name="Kyle Clapper" userId="d2d0a02d-8631-4917-89f8-9cd1e6799b97" providerId="ADAL" clId="{DB2BDFD9-18A5-7E40-9745-EB186C9D6128}" dt="2022-09-25T14:19:05.958" v="3116" actId="313"/>
        <pc:sldMkLst>
          <pc:docMk/>
          <pc:sldMk cId="1096160837" sldId="265"/>
        </pc:sldMkLst>
        <pc:spChg chg="mod">
          <ac:chgData name="Kyle Clapper" userId="d2d0a02d-8631-4917-89f8-9cd1e6799b97" providerId="ADAL" clId="{DB2BDFD9-18A5-7E40-9745-EB186C9D6128}" dt="2022-09-25T14:06:09.481" v="2576" actId="1076"/>
          <ac:spMkLst>
            <pc:docMk/>
            <pc:sldMk cId="1096160837" sldId="265"/>
            <ac:spMk id="2" creationId="{4A5CC710-7341-F8CA-5E3F-26357E6C72F1}"/>
          </ac:spMkLst>
        </pc:spChg>
        <pc:spChg chg="add del mod">
          <ac:chgData name="Kyle Clapper" userId="d2d0a02d-8631-4917-89f8-9cd1e6799b97" providerId="ADAL" clId="{DB2BDFD9-18A5-7E40-9745-EB186C9D6128}" dt="2022-09-25T13:50:19.901" v="2298" actId="478"/>
          <ac:spMkLst>
            <pc:docMk/>
            <pc:sldMk cId="1096160837" sldId="265"/>
            <ac:spMk id="4" creationId="{1BC4D28A-EFA4-1E1D-1ABD-8BBB5ED8A2AB}"/>
          </ac:spMkLst>
        </pc:spChg>
        <pc:spChg chg="del">
          <ac:chgData name="Kyle Clapper" userId="d2d0a02d-8631-4917-89f8-9cd1e6799b97" providerId="ADAL" clId="{DB2BDFD9-18A5-7E40-9745-EB186C9D6128}" dt="2022-09-25T13:50:11.376" v="2289" actId="478"/>
          <ac:spMkLst>
            <pc:docMk/>
            <pc:sldMk cId="1096160837" sldId="265"/>
            <ac:spMk id="7" creationId="{F599D399-B0D8-1BBA-B860-D895FADF714B}"/>
          </ac:spMkLst>
        </pc:spChg>
        <pc:spChg chg="del">
          <ac:chgData name="Kyle Clapper" userId="d2d0a02d-8631-4917-89f8-9cd1e6799b97" providerId="ADAL" clId="{DB2BDFD9-18A5-7E40-9745-EB186C9D6128}" dt="2022-09-25T13:50:13.022" v="2291" actId="478"/>
          <ac:spMkLst>
            <pc:docMk/>
            <pc:sldMk cId="1096160837" sldId="265"/>
            <ac:spMk id="22" creationId="{BB1D82A4-4B7E-F544-FA9F-E9E7876E8470}"/>
          </ac:spMkLst>
        </pc:spChg>
        <pc:spChg chg="add mod">
          <ac:chgData name="Kyle Clapper" userId="d2d0a02d-8631-4917-89f8-9cd1e6799b97" providerId="ADAL" clId="{DB2BDFD9-18A5-7E40-9745-EB186C9D6128}" dt="2022-09-25T14:00:57.382" v="2538" actId="1076"/>
          <ac:spMkLst>
            <pc:docMk/>
            <pc:sldMk cId="1096160837" sldId="265"/>
            <ac:spMk id="24" creationId="{FC414992-4250-1FD3-D869-E85E870F0220}"/>
          </ac:spMkLst>
        </pc:spChg>
        <pc:spChg chg="add del mod">
          <ac:chgData name="Kyle Clapper" userId="d2d0a02d-8631-4917-89f8-9cd1e6799b97" providerId="ADAL" clId="{DB2BDFD9-18A5-7E40-9745-EB186C9D6128}" dt="2022-09-25T13:58:59.724" v="2482"/>
          <ac:spMkLst>
            <pc:docMk/>
            <pc:sldMk cId="1096160837" sldId="265"/>
            <ac:spMk id="25" creationId="{EC92734D-5E2E-4DE8-3384-FC1B3ECB44B7}"/>
          </ac:spMkLst>
        </pc:spChg>
        <pc:spChg chg="add del mod">
          <ac:chgData name="Kyle Clapper" userId="d2d0a02d-8631-4917-89f8-9cd1e6799b97" providerId="ADAL" clId="{DB2BDFD9-18A5-7E40-9745-EB186C9D6128}" dt="2022-09-25T13:59:00.724" v="2484"/>
          <ac:spMkLst>
            <pc:docMk/>
            <pc:sldMk cId="1096160837" sldId="265"/>
            <ac:spMk id="26" creationId="{A80E5023-B043-AE2E-BB55-4FF6EEEEE7FE}"/>
          </ac:spMkLst>
        </pc:spChg>
        <pc:spChg chg="add mod">
          <ac:chgData name="Kyle Clapper" userId="d2d0a02d-8631-4917-89f8-9cd1e6799b97" providerId="ADAL" clId="{DB2BDFD9-18A5-7E40-9745-EB186C9D6128}" dt="2022-09-25T13:59:18.027" v="2491" actId="1076"/>
          <ac:spMkLst>
            <pc:docMk/>
            <pc:sldMk cId="1096160837" sldId="265"/>
            <ac:spMk id="27" creationId="{58FDF3C2-0F09-CDA1-B728-AF406CCB1382}"/>
          </ac:spMkLst>
        </pc:spChg>
        <pc:spChg chg="del mod">
          <ac:chgData name="Kyle Clapper" userId="d2d0a02d-8631-4917-89f8-9cd1e6799b97" providerId="ADAL" clId="{DB2BDFD9-18A5-7E40-9745-EB186C9D6128}" dt="2022-09-25T13:50:17.738" v="2297" actId="478"/>
          <ac:spMkLst>
            <pc:docMk/>
            <pc:sldMk cId="1096160837" sldId="265"/>
            <ac:spMk id="28" creationId="{FD3F7A44-D5A4-A62D-7F33-C117514E9AFA}"/>
          </ac:spMkLst>
        </pc:spChg>
        <pc:spChg chg="add mod">
          <ac:chgData name="Kyle Clapper" userId="d2d0a02d-8631-4917-89f8-9cd1e6799b97" providerId="ADAL" clId="{DB2BDFD9-18A5-7E40-9745-EB186C9D6128}" dt="2022-09-25T13:59:26.082" v="2499" actId="20577"/>
          <ac:spMkLst>
            <pc:docMk/>
            <pc:sldMk cId="1096160837" sldId="265"/>
            <ac:spMk id="29" creationId="{4DC40C9A-47DD-72F0-DD16-B1C9493DE2B3}"/>
          </ac:spMkLst>
        </pc:spChg>
        <pc:spChg chg="add mod">
          <ac:chgData name="Kyle Clapper" userId="d2d0a02d-8631-4917-89f8-9cd1e6799b97" providerId="ADAL" clId="{DB2BDFD9-18A5-7E40-9745-EB186C9D6128}" dt="2022-09-25T14:19:05.958" v="3116" actId="313"/>
          <ac:spMkLst>
            <pc:docMk/>
            <pc:sldMk cId="1096160837" sldId="265"/>
            <ac:spMk id="32" creationId="{6F027B2B-6CFA-6E71-AFD5-ADA5D995EC0A}"/>
          </ac:spMkLst>
        </pc:spChg>
        <pc:picChg chg="add mod">
          <ac:chgData name="Kyle Clapper" userId="d2d0a02d-8631-4917-89f8-9cd1e6799b97" providerId="ADAL" clId="{DB2BDFD9-18A5-7E40-9745-EB186C9D6128}" dt="2022-09-25T13:52:02.984" v="2370" actId="1076"/>
          <ac:picMkLst>
            <pc:docMk/>
            <pc:sldMk cId="1096160837" sldId="265"/>
            <ac:picMk id="8" creationId="{6574E08E-E6CC-823E-9F04-8F1D12301101}"/>
          </ac:picMkLst>
        </pc:picChg>
        <pc:picChg chg="del">
          <ac:chgData name="Kyle Clapper" userId="d2d0a02d-8631-4917-89f8-9cd1e6799b97" providerId="ADAL" clId="{DB2BDFD9-18A5-7E40-9745-EB186C9D6128}" dt="2022-09-25T13:50:12.323" v="2290" actId="478"/>
          <ac:picMkLst>
            <pc:docMk/>
            <pc:sldMk cId="1096160837" sldId="265"/>
            <ac:picMk id="9" creationId="{A623EE9B-312B-CD73-771A-F1389A7D38A7}"/>
          </ac:picMkLst>
        </pc:picChg>
        <pc:picChg chg="del">
          <ac:chgData name="Kyle Clapper" userId="d2d0a02d-8631-4917-89f8-9cd1e6799b97" providerId="ADAL" clId="{DB2BDFD9-18A5-7E40-9745-EB186C9D6128}" dt="2022-09-25T13:50:13.675" v="2292" actId="478"/>
          <ac:picMkLst>
            <pc:docMk/>
            <pc:sldMk cId="1096160837" sldId="265"/>
            <ac:picMk id="13" creationId="{18BF254A-996D-E621-DA74-8F94733044DB}"/>
          </ac:picMkLst>
        </pc:picChg>
        <pc:picChg chg="del">
          <ac:chgData name="Kyle Clapper" userId="d2d0a02d-8631-4917-89f8-9cd1e6799b97" providerId="ADAL" clId="{DB2BDFD9-18A5-7E40-9745-EB186C9D6128}" dt="2022-09-25T13:50:14.940" v="2294" actId="478"/>
          <ac:picMkLst>
            <pc:docMk/>
            <pc:sldMk cId="1096160837" sldId="265"/>
            <ac:picMk id="21" creationId="{35736634-8D59-9626-6551-0A8F85B7800D}"/>
          </ac:picMkLst>
        </pc:picChg>
        <pc:inkChg chg="del">
          <ac:chgData name="Kyle Clapper" userId="d2d0a02d-8631-4917-89f8-9cd1e6799b97" providerId="ADAL" clId="{DB2BDFD9-18A5-7E40-9745-EB186C9D6128}" dt="2022-09-25T13:50:15.772" v="2295" actId="478"/>
          <ac:inkMkLst>
            <pc:docMk/>
            <pc:sldMk cId="1096160837" sldId="265"/>
            <ac:inkMk id="23" creationId="{3729A3F1-A0FA-43E3-A736-4803CBA4761B}"/>
          </ac:inkMkLst>
        </pc:inkChg>
        <pc:cxnChg chg="add mod">
          <ac:chgData name="Kyle Clapper" userId="d2d0a02d-8631-4917-89f8-9cd1e6799b97" providerId="ADAL" clId="{DB2BDFD9-18A5-7E40-9745-EB186C9D6128}" dt="2022-09-25T14:00:05.447" v="2503" actId="14100"/>
          <ac:cxnSpMkLst>
            <pc:docMk/>
            <pc:sldMk cId="1096160837" sldId="265"/>
            <ac:cxnSpMk id="11" creationId="{1096549B-1104-CDDF-6B96-4BAFC48F694A}"/>
          </ac:cxnSpMkLst>
        </pc:cxnChg>
        <pc:cxnChg chg="add del mod">
          <ac:chgData name="Kyle Clapper" userId="d2d0a02d-8631-4917-89f8-9cd1e6799b97" providerId="ADAL" clId="{DB2BDFD9-18A5-7E40-9745-EB186C9D6128}" dt="2022-09-25T13:56:10.220" v="2387" actId="478"/>
          <ac:cxnSpMkLst>
            <pc:docMk/>
            <pc:sldMk cId="1096160837" sldId="265"/>
            <ac:cxnSpMk id="16" creationId="{0D006FCC-EA96-D53B-FFB2-F8AFF68593AF}"/>
          </ac:cxnSpMkLst>
        </pc:cxnChg>
        <pc:cxnChg chg="del mod">
          <ac:chgData name="Kyle Clapper" userId="d2d0a02d-8631-4917-89f8-9cd1e6799b97" providerId="ADAL" clId="{DB2BDFD9-18A5-7E40-9745-EB186C9D6128}" dt="2022-09-25T13:50:14.135" v="2293" actId="478"/>
          <ac:cxnSpMkLst>
            <pc:docMk/>
            <pc:sldMk cId="1096160837" sldId="265"/>
            <ac:cxnSpMk id="17" creationId="{041AFC00-F20A-9C0F-7E7F-732B338ECCB7}"/>
          </ac:cxnSpMkLst>
        </pc:cxnChg>
        <pc:cxnChg chg="add del mod">
          <ac:chgData name="Kyle Clapper" userId="d2d0a02d-8631-4917-89f8-9cd1e6799b97" providerId="ADAL" clId="{DB2BDFD9-18A5-7E40-9745-EB186C9D6128}" dt="2022-09-25T13:56:08.990" v="2386" actId="478"/>
          <ac:cxnSpMkLst>
            <pc:docMk/>
            <pc:sldMk cId="1096160837" sldId="265"/>
            <ac:cxnSpMk id="18" creationId="{29A898EF-47AD-E023-FD47-7540C187D83D}"/>
          </ac:cxnSpMkLst>
        </pc:cxnChg>
      </pc:sldChg>
      <pc:sldChg chg="addSp delSp modSp add mod">
        <pc:chgData name="Kyle Clapper" userId="d2d0a02d-8631-4917-89f8-9cd1e6799b97" providerId="ADAL" clId="{DB2BDFD9-18A5-7E40-9745-EB186C9D6128}" dt="2022-09-25T14:16:52.467" v="3082" actId="14100"/>
        <pc:sldMkLst>
          <pc:docMk/>
          <pc:sldMk cId="2939065298" sldId="266"/>
        </pc:sldMkLst>
        <pc:spChg chg="add del mod">
          <ac:chgData name="Kyle Clapper" userId="d2d0a02d-8631-4917-89f8-9cd1e6799b97" providerId="ADAL" clId="{DB2BDFD9-18A5-7E40-9745-EB186C9D6128}" dt="2022-09-25T14:16:03.616" v="3072"/>
          <ac:spMkLst>
            <pc:docMk/>
            <pc:sldMk cId="2939065298" sldId="266"/>
            <ac:spMk id="3" creationId="{E53ACB4A-8326-59EE-B629-AE41C5FAF3AE}"/>
          </ac:spMkLst>
        </pc:spChg>
        <pc:spChg chg="add del mod">
          <ac:chgData name="Kyle Clapper" userId="d2d0a02d-8631-4917-89f8-9cd1e6799b97" providerId="ADAL" clId="{DB2BDFD9-18A5-7E40-9745-EB186C9D6128}" dt="2022-09-25T14:16:02.923" v="3070"/>
          <ac:spMkLst>
            <pc:docMk/>
            <pc:sldMk cId="2939065298" sldId="266"/>
            <ac:spMk id="4" creationId="{5BA17BE2-5B05-D397-33A9-89288285D182}"/>
          </ac:spMkLst>
        </pc:spChg>
        <pc:spChg chg="mod">
          <ac:chgData name="Kyle Clapper" userId="d2d0a02d-8631-4917-89f8-9cd1e6799b97" providerId="ADAL" clId="{DB2BDFD9-18A5-7E40-9745-EB186C9D6128}" dt="2022-09-25T14:16:52.467" v="3082" actId="14100"/>
          <ac:spMkLst>
            <pc:docMk/>
            <pc:sldMk cId="2939065298" sldId="266"/>
            <ac:spMk id="24" creationId="{FC414992-4250-1FD3-D869-E85E870F0220}"/>
          </ac:spMkLst>
        </pc:spChg>
        <pc:spChg chg="del">
          <ac:chgData name="Kyle Clapper" userId="d2d0a02d-8631-4917-89f8-9cd1e6799b97" providerId="ADAL" clId="{DB2BDFD9-18A5-7E40-9745-EB186C9D6128}" dt="2022-09-25T14:08:59.515" v="2623" actId="478"/>
          <ac:spMkLst>
            <pc:docMk/>
            <pc:sldMk cId="2939065298" sldId="266"/>
            <ac:spMk id="32" creationId="{6F027B2B-6CFA-6E71-AFD5-ADA5D995EC0A}"/>
          </ac:spMkLst>
        </pc:spChg>
        <pc:picChg chg="del">
          <ac:chgData name="Kyle Clapper" userId="d2d0a02d-8631-4917-89f8-9cd1e6799b97" providerId="ADAL" clId="{DB2BDFD9-18A5-7E40-9745-EB186C9D6128}" dt="2022-09-25T14:08:58.595" v="2622" actId="478"/>
          <ac:picMkLst>
            <pc:docMk/>
            <pc:sldMk cId="2939065298" sldId="266"/>
            <ac:picMk id="8" creationId="{6574E08E-E6CC-823E-9F04-8F1D12301101}"/>
          </ac:picMkLst>
        </pc:picChg>
        <pc:cxnChg chg="del">
          <ac:chgData name="Kyle Clapper" userId="d2d0a02d-8631-4917-89f8-9cd1e6799b97" providerId="ADAL" clId="{DB2BDFD9-18A5-7E40-9745-EB186C9D6128}" dt="2022-09-25T14:08:57.106" v="2621" actId="478"/>
          <ac:cxnSpMkLst>
            <pc:docMk/>
            <pc:sldMk cId="2939065298" sldId="266"/>
            <ac:cxnSpMk id="11" creationId="{1096549B-1104-CDDF-6B96-4BAFC48F694A}"/>
          </ac:cxnSpMkLst>
        </pc:cxnChg>
      </pc:sldChg>
      <pc:sldChg chg="modSp add del mod">
        <pc:chgData name="Kyle Clapper" userId="d2d0a02d-8631-4917-89f8-9cd1e6799b97" providerId="ADAL" clId="{DB2BDFD9-18A5-7E40-9745-EB186C9D6128}" dt="2022-09-25T14:00:23.059" v="2505" actId="2696"/>
        <pc:sldMkLst>
          <pc:docMk/>
          <pc:sldMk cId="4065380562" sldId="266"/>
        </pc:sldMkLst>
        <pc:cxnChg chg="mod">
          <ac:chgData name="Kyle Clapper" userId="d2d0a02d-8631-4917-89f8-9cd1e6799b97" providerId="ADAL" clId="{DB2BDFD9-18A5-7E40-9745-EB186C9D6128}" dt="2022-09-25T14:00:09.228" v="2504" actId="14100"/>
          <ac:cxnSpMkLst>
            <pc:docMk/>
            <pc:sldMk cId="4065380562" sldId="266"/>
            <ac:cxnSpMk id="11" creationId="{1096549B-1104-CDDF-6B96-4BAFC48F694A}"/>
          </ac:cxnSpMkLst>
        </pc:cxnChg>
      </pc:sldChg>
      <pc:sldChg chg="addSp delSp modSp add mod">
        <pc:chgData name="Kyle Clapper" userId="d2d0a02d-8631-4917-89f8-9cd1e6799b97" providerId="ADAL" clId="{DB2BDFD9-18A5-7E40-9745-EB186C9D6128}" dt="2022-09-25T14:40:11.708" v="3955"/>
        <pc:sldMkLst>
          <pc:docMk/>
          <pc:sldMk cId="2626968752" sldId="267"/>
        </pc:sldMkLst>
        <pc:spChg chg="add del mod">
          <ac:chgData name="Kyle Clapper" userId="d2d0a02d-8631-4917-89f8-9cd1e6799b97" providerId="ADAL" clId="{DB2BDFD9-18A5-7E40-9745-EB186C9D6128}" dt="2022-09-25T14:23:51.381" v="3241" actId="478"/>
          <ac:spMkLst>
            <pc:docMk/>
            <pc:sldMk cId="2626968752" sldId="267"/>
            <ac:spMk id="5" creationId="{6DA5D105-156B-37C4-E07D-21A7816E7E74}"/>
          </ac:spMkLst>
        </pc:spChg>
        <pc:spChg chg="add mod">
          <ac:chgData name="Kyle Clapper" userId="d2d0a02d-8631-4917-89f8-9cd1e6799b97" providerId="ADAL" clId="{DB2BDFD9-18A5-7E40-9745-EB186C9D6128}" dt="2022-09-25T14:40:11.708" v="3955"/>
          <ac:spMkLst>
            <pc:docMk/>
            <pc:sldMk cId="2626968752" sldId="267"/>
            <ac:spMk id="9" creationId="{4C9E9B14-7EF4-5211-AACB-2B2F2EC33834}"/>
          </ac:spMkLst>
        </pc:spChg>
        <pc:spChg chg="del">
          <ac:chgData name="Kyle Clapper" userId="d2d0a02d-8631-4917-89f8-9cd1e6799b97" providerId="ADAL" clId="{DB2BDFD9-18A5-7E40-9745-EB186C9D6128}" dt="2022-09-25T14:23:55.543" v="3243" actId="478"/>
          <ac:spMkLst>
            <pc:docMk/>
            <pc:sldMk cId="2626968752" sldId="267"/>
            <ac:spMk id="11" creationId="{88E29AB6-DA05-C6CD-24AC-2DA816119C76}"/>
          </ac:spMkLst>
        </pc:spChg>
        <pc:picChg chg="mod">
          <ac:chgData name="Kyle Clapper" userId="d2d0a02d-8631-4917-89f8-9cd1e6799b97" providerId="ADAL" clId="{DB2BDFD9-18A5-7E40-9745-EB186C9D6128}" dt="2022-09-25T14:24:05.369" v="3247" actId="14100"/>
          <ac:picMkLst>
            <pc:docMk/>
            <pc:sldMk cId="2626968752" sldId="267"/>
            <ac:picMk id="4" creationId="{CD18B0FC-D633-41AF-C59D-9C9052AA3DE3}"/>
          </ac:picMkLst>
        </pc:picChg>
        <pc:picChg chg="del">
          <ac:chgData name="Kyle Clapper" userId="d2d0a02d-8631-4917-89f8-9cd1e6799b97" providerId="ADAL" clId="{DB2BDFD9-18A5-7E40-9745-EB186C9D6128}" dt="2022-09-25T14:23:49.746" v="3240" actId="478"/>
          <ac:picMkLst>
            <pc:docMk/>
            <pc:sldMk cId="2626968752" sldId="267"/>
            <ac:picMk id="6" creationId="{269367CC-E8F4-FB71-CB32-971924DA4C04}"/>
          </ac:picMkLst>
        </pc:picChg>
        <pc:picChg chg="mod">
          <ac:chgData name="Kyle Clapper" userId="d2d0a02d-8631-4917-89f8-9cd1e6799b97" providerId="ADAL" clId="{DB2BDFD9-18A5-7E40-9745-EB186C9D6128}" dt="2022-09-25T14:23:53.950" v="3242" actId="1076"/>
          <ac:picMkLst>
            <pc:docMk/>
            <pc:sldMk cId="2626968752" sldId="267"/>
            <ac:picMk id="8" creationId="{C23E8401-5B9A-60FB-D73A-C3F07C6BC953}"/>
          </ac:picMkLst>
        </pc:picChg>
        <pc:picChg chg="del">
          <ac:chgData name="Kyle Clapper" userId="d2d0a02d-8631-4917-89f8-9cd1e6799b97" providerId="ADAL" clId="{DB2BDFD9-18A5-7E40-9745-EB186C9D6128}" dt="2022-09-25T14:23:58.717" v="3245" actId="478"/>
          <ac:picMkLst>
            <pc:docMk/>
            <pc:sldMk cId="2626968752" sldId="267"/>
            <ac:picMk id="16" creationId="{E4AE1091-5AB7-4F4E-2263-A4BD5B6D8DF4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4:36:54.218" v="3721" actId="20577"/>
        <pc:sldMkLst>
          <pc:docMk/>
          <pc:sldMk cId="415291694" sldId="268"/>
        </pc:sldMkLst>
        <pc:spChg chg="mod">
          <ac:chgData name="Kyle Clapper" userId="d2d0a02d-8631-4917-89f8-9cd1e6799b97" providerId="ADAL" clId="{DB2BDFD9-18A5-7E40-9745-EB186C9D6128}" dt="2022-09-25T14:27:47.270" v="3260" actId="20577"/>
          <ac:spMkLst>
            <pc:docMk/>
            <pc:sldMk cId="415291694" sldId="268"/>
            <ac:spMk id="2" creationId="{25FB8E01-055A-3EE1-93F4-2ADAF9C1D8AE}"/>
          </ac:spMkLst>
        </pc:spChg>
        <pc:spChg chg="mod">
          <ac:chgData name="Kyle Clapper" userId="d2d0a02d-8631-4917-89f8-9cd1e6799b97" providerId="ADAL" clId="{DB2BDFD9-18A5-7E40-9745-EB186C9D6128}" dt="2022-09-25T14:36:54.218" v="3721" actId="20577"/>
          <ac:spMkLst>
            <pc:docMk/>
            <pc:sldMk cId="415291694" sldId="268"/>
            <ac:spMk id="3" creationId="{C6AD8203-AFF2-4AA0-DE1B-2F831EBB1BCB}"/>
          </ac:spMkLst>
        </pc:spChg>
        <pc:spChg chg="add del mod">
          <ac:chgData name="Kyle Clapper" userId="d2d0a02d-8631-4917-89f8-9cd1e6799b97" providerId="ADAL" clId="{DB2BDFD9-18A5-7E40-9745-EB186C9D6128}" dt="2022-09-25T14:29:29.295" v="3394" actId="931"/>
          <ac:spMkLst>
            <pc:docMk/>
            <pc:sldMk cId="415291694" sldId="268"/>
            <ac:spMk id="5" creationId="{AC3FE32E-6CD6-FACD-A7BB-6C92C98A0F05}"/>
          </ac:spMkLst>
        </pc:spChg>
        <pc:picChg chg="del">
          <ac:chgData name="Kyle Clapper" userId="d2d0a02d-8631-4917-89f8-9cd1e6799b97" providerId="ADAL" clId="{DB2BDFD9-18A5-7E40-9745-EB186C9D6128}" dt="2022-09-25T14:29:17.433" v="3393" actId="478"/>
          <ac:picMkLst>
            <pc:docMk/>
            <pc:sldMk cId="415291694" sldId="268"/>
            <ac:picMk id="6" creationId="{91B324C2-06FF-16EC-91A0-20AEC8EC36A4}"/>
          </ac:picMkLst>
        </pc:picChg>
        <pc:picChg chg="add mod">
          <ac:chgData name="Kyle Clapper" userId="d2d0a02d-8631-4917-89f8-9cd1e6799b97" providerId="ADAL" clId="{DB2BDFD9-18A5-7E40-9745-EB186C9D6128}" dt="2022-09-25T14:29:30.522" v="3395" actId="27614"/>
          <ac:picMkLst>
            <pc:docMk/>
            <pc:sldMk cId="415291694" sldId="268"/>
            <ac:picMk id="8" creationId="{01027909-5B23-8323-106B-B9D1FA38F921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4:37:06.465" v="3723" actId="20577"/>
        <pc:sldMkLst>
          <pc:docMk/>
          <pc:sldMk cId="1548183754" sldId="269"/>
        </pc:sldMkLst>
        <pc:spChg chg="mod">
          <ac:chgData name="Kyle Clapper" userId="d2d0a02d-8631-4917-89f8-9cd1e6799b97" providerId="ADAL" clId="{DB2BDFD9-18A5-7E40-9745-EB186C9D6128}" dt="2022-09-25T14:37:06.465" v="3723" actId="20577"/>
          <ac:spMkLst>
            <pc:docMk/>
            <pc:sldMk cId="1548183754" sldId="269"/>
            <ac:spMk id="3" creationId="{C6AD8203-AFF2-4AA0-DE1B-2F831EBB1BCB}"/>
          </ac:spMkLst>
        </pc:spChg>
        <pc:spChg chg="add del mod">
          <ac:chgData name="Kyle Clapper" userId="d2d0a02d-8631-4917-89f8-9cd1e6799b97" providerId="ADAL" clId="{DB2BDFD9-18A5-7E40-9745-EB186C9D6128}" dt="2022-09-25T14:32:48.486" v="3532"/>
          <ac:spMkLst>
            <pc:docMk/>
            <pc:sldMk cId="1548183754" sldId="269"/>
            <ac:spMk id="5" creationId="{A548BF81-AE20-D277-3EED-A9475850D387}"/>
          </ac:spMkLst>
        </pc:spChg>
        <pc:picChg chg="add mod">
          <ac:chgData name="Kyle Clapper" userId="d2d0a02d-8631-4917-89f8-9cd1e6799b97" providerId="ADAL" clId="{DB2BDFD9-18A5-7E40-9745-EB186C9D6128}" dt="2022-09-25T14:32:57.963" v="3536" actId="1076"/>
          <ac:picMkLst>
            <pc:docMk/>
            <pc:sldMk cId="1548183754" sldId="269"/>
            <ac:picMk id="7" creationId="{4E4C88D7-0533-C2C8-9B86-D612A98257AE}"/>
          </ac:picMkLst>
        </pc:picChg>
        <pc:picChg chg="del">
          <ac:chgData name="Kyle Clapper" userId="d2d0a02d-8631-4917-89f8-9cd1e6799b97" providerId="ADAL" clId="{DB2BDFD9-18A5-7E40-9745-EB186C9D6128}" dt="2022-09-25T14:32:30.721" v="3531" actId="478"/>
          <ac:picMkLst>
            <pc:docMk/>
            <pc:sldMk cId="1548183754" sldId="269"/>
            <ac:picMk id="8" creationId="{01027909-5B23-8323-106B-B9D1FA38F921}"/>
          </ac:picMkLst>
        </pc:picChg>
      </pc:sldChg>
      <pc:sldChg chg="modSp add mod">
        <pc:chgData name="Kyle Clapper" userId="d2d0a02d-8631-4917-89f8-9cd1e6799b97" providerId="ADAL" clId="{DB2BDFD9-18A5-7E40-9745-EB186C9D6128}" dt="2022-09-25T14:38:22.186" v="3943" actId="20577"/>
        <pc:sldMkLst>
          <pc:docMk/>
          <pc:sldMk cId="574032327" sldId="270"/>
        </pc:sldMkLst>
        <pc:spChg chg="mod">
          <ac:chgData name="Kyle Clapper" userId="d2d0a02d-8631-4917-89f8-9cd1e6799b97" providerId="ADAL" clId="{DB2BDFD9-18A5-7E40-9745-EB186C9D6128}" dt="2022-09-25T14:38:22.186" v="3943" actId="20577"/>
          <ac:spMkLst>
            <pc:docMk/>
            <pc:sldMk cId="574032327" sldId="270"/>
            <ac:spMk id="3" creationId="{C6AD8203-AFF2-4AA0-DE1B-2F831EBB1BCB}"/>
          </ac:spMkLst>
        </pc:spChg>
      </pc:sldChg>
      <pc:sldChg chg="addSp delSp modSp add mod">
        <pc:chgData name="Kyle Clapper" userId="d2d0a02d-8631-4917-89f8-9cd1e6799b97" providerId="ADAL" clId="{DB2BDFD9-18A5-7E40-9745-EB186C9D6128}" dt="2022-09-25T15:47:20.893" v="5860" actId="20577"/>
        <pc:sldMkLst>
          <pc:docMk/>
          <pc:sldMk cId="2894116709" sldId="271"/>
        </pc:sldMkLst>
        <pc:spChg chg="mod">
          <ac:chgData name="Kyle Clapper" userId="d2d0a02d-8631-4917-89f8-9cd1e6799b97" providerId="ADAL" clId="{DB2BDFD9-18A5-7E40-9745-EB186C9D6128}" dt="2022-09-25T14:40:40.112" v="3968" actId="20577"/>
          <ac:spMkLst>
            <pc:docMk/>
            <pc:sldMk cId="2894116709" sldId="271"/>
            <ac:spMk id="2" creationId="{25FB8E01-055A-3EE1-93F4-2ADAF9C1D8AE}"/>
          </ac:spMkLst>
        </pc:spChg>
        <pc:spChg chg="add del mod">
          <ac:chgData name="Kyle Clapper" userId="d2d0a02d-8631-4917-89f8-9cd1e6799b97" providerId="ADAL" clId="{DB2BDFD9-18A5-7E40-9745-EB186C9D6128}" dt="2022-09-25T15:47:20.893" v="5860" actId="20577"/>
          <ac:spMkLst>
            <pc:docMk/>
            <pc:sldMk cId="2894116709" sldId="271"/>
            <ac:spMk id="3" creationId="{C6AD8203-AFF2-4AA0-DE1B-2F831EBB1BCB}"/>
          </ac:spMkLst>
        </pc:spChg>
        <pc:spChg chg="mod">
          <ac:chgData name="Kyle Clapper" userId="d2d0a02d-8631-4917-89f8-9cd1e6799b97" providerId="ADAL" clId="{DB2BDFD9-18A5-7E40-9745-EB186C9D6128}" dt="2022-09-25T14:40:30.779" v="3962" actId="20577"/>
          <ac:spMkLst>
            <pc:docMk/>
            <pc:sldMk cId="2894116709" sldId="271"/>
            <ac:spMk id="4" creationId="{770277D3-7AAB-CC2A-99E9-A4825006F356}"/>
          </ac:spMkLst>
        </pc:spChg>
        <pc:spChg chg="add del mod">
          <ac:chgData name="Kyle Clapper" userId="d2d0a02d-8631-4917-89f8-9cd1e6799b97" providerId="ADAL" clId="{DB2BDFD9-18A5-7E40-9745-EB186C9D6128}" dt="2022-09-25T14:44:07.722" v="4140" actId="478"/>
          <ac:spMkLst>
            <pc:docMk/>
            <pc:sldMk cId="2894116709" sldId="271"/>
            <ac:spMk id="7" creationId="{0785E0F5-4572-8B58-63D3-C7CC60FDFD3D}"/>
          </ac:spMkLst>
        </pc:spChg>
        <pc:spChg chg="add del mod">
          <ac:chgData name="Kyle Clapper" userId="d2d0a02d-8631-4917-89f8-9cd1e6799b97" providerId="ADAL" clId="{DB2BDFD9-18A5-7E40-9745-EB186C9D6128}" dt="2022-09-25T14:44:37.525" v="4145"/>
          <ac:spMkLst>
            <pc:docMk/>
            <pc:sldMk cId="2894116709" sldId="271"/>
            <ac:spMk id="9" creationId="{D53D33A1-F30B-4CCD-2246-78D11F1CA210}"/>
          </ac:spMkLst>
        </pc:spChg>
        <pc:spChg chg="add del mod">
          <ac:chgData name="Kyle Clapper" userId="d2d0a02d-8631-4917-89f8-9cd1e6799b97" providerId="ADAL" clId="{DB2BDFD9-18A5-7E40-9745-EB186C9D6128}" dt="2022-09-25T14:44:56.043" v="4152"/>
          <ac:spMkLst>
            <pc:docMk/>
            <pc:sldMk cId="2894116709" sldId="271"/>
            <ac:spMk id="13" creationId="{8EBB7C47-4851-C4F6-DFB4-AACC61A5309A}"/>
          </ac:spMkLst>
        </pc:spChg>
        <pc:picChg chg="del">
          <ac:chgData name="Kyle Clapper" userId="d2d0a02d-8631-4917-89f8-9cd1e6799b97" providerId="ADAL" clId="{DB2BDFD9-18A5-7E40-9745-EB186C9D6128}" dt="2022-09-25T14:44:20.461" v="4144" actId="478"/>
          <ac:picMkLst>
            <pc:docMk/>
            <pc:sldMk cId="2894116709" sldId="271"/>
            <ac:picMk id="6" creationId="{91B324C2-06FF-16EC-91A0-20AEC8EC36A4}"/>
          </ac:picMkLst>
        </pc:picChg>
        <pc:picChg chg="add del mod">
          <ac:chgData name="Kyle Clapper" userId="d2d0a02d-8631-4917-89f8-9cd1e6799b97" providerId="ADAL" clId="{DB2BDFD9-18A5-7E40-9745-EB186C9D6128}" dt="2022-09-25T14:44:47.994" v="4151" actId="478"/>
          <ac:picMkLst>
            <pc:docMk/>
            <pc:sldMk cId="2894116709" sldId="271"/>
            <ac:picMk id="11" creationId="{530E5333-DE92-7C4C-A60A-D171F2C42071}"/>
          </ac:picMkLst>
        </pc:picChg>
        <pc:picChg chg="add mod">
          <ac:chgData name="Kyle Clapper" userId="d2d0a02d-8631-4917-89f8-9cd1e6799b97" providerId="ADAL" clId="{DB2BDFD9-18A5-7E40-9745-EB186C9D6128}" dt="2022-09-25T14:45:56.205" v="4298" actId="1076"/>
          <ac:picMkLst>
            <pc:docMk/>
            <pc:sldMk cId="2894116709" sldId="271"/>
            <ac:picMk id="15" creationId="{54FE3255-287C-121D-9A55-4CF5AA11DF0E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7:23:16.584" v="9878" actId="20577"/>
        <pc:sldMkLst>
          <pc:docMk/>
          <pc:sldMk cId="3948317023" sldId="272"/>
        </pc:sldMkLst>
        <pc:spChg chg="mod">
          <ac:chgData name="Kyle Clapper" userId="d2d0a02d-8631-4917-89f8-9cd1e6799b97" providerId="ADAL" clId="{DB2BDFD9-18A5-7E40-9745-EB186C9D6128}" dt="2022-09-25T17:23:16.584" v="9878" actId="20577"/>
          <ac:spMkLst>
            <pc:docMk/>
            <pc:sldMk cId="3948317023" sldId="272"/>
            <ac:spMk id="2" creationId="{25FB8E01-055A-3EE1-93F4-2ADAF9C1D8AE}"/>
          </ac:spMkLst>
        </pc:spChg>
        <pc:spChg chg="del">
          <ac:chgData name="Kyle Clapper" userId="d2d0a02d-8631-4917-89f8-9cd1e6799b97" providerId="ADAL" clId="{DB2BDFD9-18A5-7E40-9745-EB186C9D6128}" dt="2022-09-25T14:40:59.748" v="4002" actId="478"/>
          <ac:spMkLst>
            <pc:docMk/>
            <pc:sldMk cId="3948317023" sldId="272"/>
            <ac:spMk id="3" creationId="{C6AD8203-AFF2-4AA0-DE1B-2F831EBB1BCB}"/>
          </ac:spMkLst>
        </pc:spChg>
        <pc:spChg chg="del">
          <ac:chgData name="Kyle Clapper" userId="d2d0a02d-8631-4917-89f8-9cd1e6799b97" providerId="ADAL" clId="{DB2BDFD9-18A5-7E40-9745-EB186C9D6128}" dt="2022-09-25T14:40:47.140" v="3970" actId="478"/>
          <ac:spMkLst>
            <pc:docMk/>
            <pc:sldMk cId="3948317023" sldId="272"/>
            <ac:spMk id="4" creationId="{770277D3-7AAB-CC2A-99E9-A4825006F356}"/>
          </ac:spMkLst>
        </pc:spChg>
        <pc:spChg chg="add del mod">
          <ac:chgData name="Kyle Clapper" userId="d2d0a02d-8631-4917-89f8-9cd1e6799b97" providerId="ADAL" clId="{DB2BDFD9-18A5-7E40-9745-EB186C9D6128}" dt="2022-09-25T14:41:33.694" v="4006" actId="931"/>
          <ac:spMkLst>
            <pc:docMk/>
            <pc:sldMk cId="3948317023" sldId="272"/>
            <ac:spMk id="7" creationId="{40718FB5-37BF-6364-FA37-A2A79F658A83}"/>
          </ac:spMkLst>
        </pc:spChg>
        <pc:spChg chg="add del mod">
          <ac:chgData name="Kyle Clapper" userId="d2d0a02d-8631-4917-89f8-9cd1e6799b97" providerId="ADAL" clId="{DB2BDFD9-18A5-7E40-9745-EB186C9D6128}" dt="2022-09-25T14:41:03.404" v="4004" actId="478"/>
          <ac:spMkLst>
            <pc:docMk/>
            <pc:sldMk cId="3948317023" sldId="272"/>
            <ac:spMk id="9" creationId="{DF207C3C-22FE-C2E0-BD92-34F8DC8F4D77}"/>
          </ac:spMkLst>
        </pc:spChg>
        <pc:picChg chg="del">
          <ac:chgData name="Kyle Clapper" userId="d2d0a02d-8631-4917-89f8-9cd1e6799b97" providerId="ADAL" clId="{DB2BDFD9-18A5-7E40-9745-EB186C9D6128}" dt="2022-09-25T14:41:01.638" v="4003" actId="478"/>
          <ac:picMkLst>
            <pc:docMk/>
            <pc:sldMk cId="3948317023" sldId="272"/>
            <ac:picMk id="6" creationId="{91B324C2-06FF-16EC-91A0-20AEC8EC36A4}"/>
          </ac:picMkLst>
        </pc:picChg>
        <pc:picChg chg="add mod">
          <ac:chgData name="Kyle Clapper" userId="d2d0a02d-8631-4917-89f8-9cd1e6799b97" providerId="ADAL" clId="{DB2BDFD9-18A5-7E40-9745-EB186C9D6128}" dt="2022-09-25T14:41:34.521" v="4008" actId="962"/>
          <ac:picMkLst>
            <pc:docMk/>
            <pc:sldMk cId="3948317023" sldId="272"/>
            <ac:picMk id="11" creationId="{D72DE4D9-2E59-4BA2-67F2-A2F285E39A3F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5:16:08.999" v="4616" actId="1076"/>
        <pc:sldMkLst>
          <pc:docMk/>
          <pc:sldMk cId="256721584" sldId="273"/>
        </pc:sldMkLst>
        <pc:spChg chg="mod">
          <ac:chgData name="Kyle Clapper" userId="d2d0a02d-8631-4917-89f8-9cd1e6799b97" providerId="ADAL" clId="{DB2BDFD9-18A5-7E40-9745-EB186C9D6128}" dt="2022-09-25T15:15:59.161" v="4614" actId="1076"/>
          <ac:spMkLst>
            <pc:docMk/>
            <pc:sldMk cId="256721584" sldId="273"/>
            <ac:spMk id="3" creationId="{C6AD8203-AFF2-4AA0-DE1B-2F831EBB1BCB}"/>
          </ac:spMkLst>
        </pc:spChg>
        <pc:spChg chg="add del mod">
          <ac:chgData name="Kyle Clapper" userId="d2d0a02d-8631-4917-89f8-9cd1e6799b97" providerId="ADAL" clId="{DB2BDFD9-18A5-7E40-9745-EB186C9D6128}" dt="2022-09-25T14:53:54.662" v="4419" actId="478"/>
          <ac:spMkLst>
            <pc:docMk/>
            <pc:sldMk cId="256721584" sldId="273"/>
            <ac:spMk id="8" creationId="{C0FFD31D-CFD6-D8BD-3C26-D3B01EADC21F}"/>
          </ac:spMkLst>
        </pc:spChg>
        <pc:picChg chg="add del mod">
          <ac:chgData name="Kyle Clapper" userId="d2d0a02d-8631-4917-89f8-9cd1e6799b97" providerId="ADAL" clId="{DB2BDFD9-18A5-7E40-9745-EB186C9D6128}" dt="2022-09-25T14:55:23.019" v="4428" actId="478"/>
          <ac:picMkLst>
            <pc:docMk/>
            <pc:sldMk cId="256721584" sldId="273"/>
            <ac:picMk id="6" creationId="{D7B84720-88DA-2E74-02D9-42D3A938BC33}"/>
          </ac:picMkLst>
        </pc:picChg>
        <pc:picChg chg="add mod">
          <ac:chgData name="Kyle Clapper" userId="d2d0a02d-8631-4917-89f8-9cd1e6799b97" providerId="ADAL" clId="{DB2BDFD9-18A5-7E40-9745-EB186C9D6128}" dt="2022-09-25T15:16:08.999" v="4616" actId="1076"/>
          <ac:picMkLst>
            <pc:docMk/>
            <pc:sldMk cId="256721584" sldId="273"/>
            <ac:picMk id="10" creationId="{A684923A-2347-9248-8497-796669AEADDC}"/>
          </ac:picMkLst>
        </pc:picChg>
        <pc:picChg chg="del">
          <ac:chgData name="Kyle Clapper" userId="d2d0a02d-8631-4917-89f8-9cd1e6799b97" providerId="ADAL" clId="{DB2BDFD9-18A5-7E40-9745-EB186C9D6128}" dt="2022-09-25T14:53:48.064" v="4417" actId="478"/>
          <ac:picMkLst>
            <pc:docMk/>
            <pc:sldMk cId="256721584" sldId="273"/>
            <ac:picMk id="15" creationId="{54FE3255-287C-121D-9A55-4CF5AA11DF0E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5:17:55.309" v="4732" actId="20577"/>
        <pc:sldMkLst>
          <pc:docMk/>
          <pc:sldMk cId="1793332064" sldId="274"/>
        </pc:sldMkLst>
        <pc:spChg chg="mod">
          <ac:chgData name="Kyle Clapper" userId="d2d0a02d-8631-4917-89f8-9cd1e6799b97" providerId="ADAL" clId="{DB2BDFD9-18A5-7E40-9745-EB186C9D6128}" dt="2022-09-25T15:17:55.309" v="4732" actId="20577"/>
          <ac:spMkLst>
            <pc:docMk/>
            <pc:sldMk cId="1793332064" sldId="274"/>
            <ac:spMk id="3" creationId="{C6AD8203-AFF2-4AA0-DE1B-2F831EBB1BCB}"/>
          </ac:spMkLst>
        </pc:spChg>
        <pc:spChg chg="add del mod">
          <ac:chgData name="Kyle Clapper" userId="d2d0a02d-8631-4917-89f8-9cd1e6799b97" providerId="ADAL" clId="{DB2BDFD9-18A5-7E40-9745-EB186C9D6128}" dt="2022-09-25T15:16:52.715" v="4619"/>
          <ac:spMkLst>
            <pc:docMk/>
            <pc:sldMk cId="1793332064" sldId="274"/>
            <ac:spMk id="6" creationId="{D848DBF0-1D0E-0DFB-63B7-3149C7FEF482}"/>
          </ac:spMkLst>
        </pc:spChg>
        <pc:picChg chg="add mod">
          <ac:chgData name="Kyle Clapper" userId="d2d0a02d-8631-4917-89f8-9cd1e6799b97" providerId="ADAL" clId="{DB2BDFD9-18A5-7E40-9745-EB186C9D6128}" dt="2022-09-25T15:17:47.025" v="4731" actId="14100"/>
          <ac:picMkLst>
            <pc:docMk/>
            <pc:sldMk cId="1793332064" sldId="274"/>
            <ac:picMk id="8" creationId="{8981CF9F-6728-10C9-5059-B574B12F826C}"/>
          </ac:picMkLst>
        </pc:picChg>
        <pc:picChg chg="del">
          <ac:chgData name="Kyle Clapper" userId="d2d0a02d-8631-4917-89f8-9cd1e6799b97" providerId="ADAL" clId="{DB2BDFD9-18A5-7E40-9745-EB186C9D6128}" dt="2022-09-25T15:16:51.052" v="4618" actId="478"/>
          <ac:picMkLst>
            <pc:docMk/>
            <pc:sldMk cId="1793332064" sldId="274"/>
            <ac:picMk id="15" creationId="{54FE3255-287C-121D-9A55-4CF5AA11DF0E}"/>
          </ac:picMkLst>
        </pc:picChg>
      </pc:sldChg>
      <pc:sldChg chg="addSp modSp add mod">
        <pc:chgData name="Kyle Clapper" userId="d2d0a02d-8631-4917-89f8-9cd1e6799b97" providerId="ADAL" clId="{DB2BDFD9-18A5-7E40-9745-EB186C9D6128}" dt="2022-09-25T15:29:00.642" v="5133" actId="20577"/>
        <pc:sldMkLst>
          <pc:docMk/>
          <pc:sldMk cId="294525205" sldId="275"/>
        </pc:sldMkLst>
        <pc:spChg chg="mod">
          <ac:chgData name="Kyle Clapper" userId="d2d0a02d-8631-4917-89f8-9cd1e6799b97" providerId="ADAL" clId="{DB2BDFD9-18A5-7E40-9745-EB186C9D6128}" dt="2022-09-25T15:27:28.055" v="5092" actId="20577"/>
          <ac:spMkLst>
            <pc:docMk/>
            <pc:sldMk cId="294525205" sldId="275"/>
            <ac:spMk id="3" creationId="{C6AD8203-AFF2-4AA0-DE1B-2F831EBB1BCB}"/>
          </ac:spMkLst>
        </pc:spChg>
        <pc:spChg chg="add mod">
          <ac:chgData name="Kyle Clapper" userId="d2d0a02d-8631-4917-89f8-9cd1e6799b97" providerId="ADAL" clId="{DB2BDFD9-18A5-7E40-9745-EB186C9D6128}" dt="2022-09-25T15:29:00.642" v="5133" actId="20577"/>
          <ac:spMkLst>
            <pc:docMk/>
            <pc:sldMk cId="294525205" sldId="275"/>
            <ac:spMk id="5" creationId="{20DFBBE9-6DFC-B953-082B-43BDC9856124}"/>
          </ac:spMkLst>
        </pc:spChg>
      </pc:sldChg>
      <pc:sldChg chg="delSp modSp add mod">
        <pc:chgData name="Kyle Clapper" userId="d2d0a02d-8631-4917-89f8-9cd1e6799b97" providerId="ADAL" clId="{DB2BDFD9-18A5-7E40-9745-EB186C9D6128}" dt="2022-09-25T15:32:11.106" v="5284" actId="20577"/>
        <pc:sldMkLst>
          <pc:docMk/>
          <pc:sldMk cId="3902533248" sldId="276"/>
        </pc:sldMkLst>
        <pc:spChg chg="mod">
          <ac:chgData name="Kyle Clapper" userId="d2d0a02d-8631-4917-89f8-9cd1e6799b97" providerId="ADAL" clId="{DB2BDFD9-18A5-7E40-9745-EB186C9D6128}" dt="2022-09-25T15:32:11.106" v="5284" actId="20577"/>
          <ac:spMkLst>
            <pc:docMk/>
            <pc:sldMk cId="3902533248" sldId="276"/>
            <ac:spMk id="3" creationId="{C6AD8203-AFF2-4AA0-DE1B-2F831EBB1BCB}"/>
          </ac:spMkLst>
        </pc:spChg>
        <pc:spChg chg="del">
          <ac:chgData name="Kyle Clapper" userId="d2d0a02d-8631-4917-89f8-9cd1e6799b97" providerId="ADAL" clId="{DB2BDFD9-18A5-7E40-9745-EB186C9D6128}" dt="2022-09-25T15:29:54.631" v="5135" actId="478"/>
          <ac:spMkLst>
            <pc:docMk/>
            <pc:sldMk cId="3902533248" sldId="276"/>
            <ac:spMk id="5" creationId="{20DFBBE9-6DFC-B953-082B-43BDC9856124}"/>
          </ac:spMkLst>
        </pc:spChg>
      </pc:sldChg>
      <pc:sldChg chg="addSp delSp modSp add mod">
        <pc:chgData name="Kyle Clapper" userId="d2d0a02d-8631-4917-89f8-9cd1e6799b97" providerId="ADAL" clId="{DB2BDFD9-18A5-7E40-9745-EB186C9D6128}" dt="2022-09-25T15:47:03.072" v="5847" actId="20577"/>
        <pc:sldMkLst>
          <pc:docMk/>
          <pc:sldMk cId="3826005682" sldId="277"/>
        </pc:sldMkLst>
        <pc:spChg chg="mod">
          <ac:chgData name="Kyle Clapper" userId="d2d0a02d-8631-4917-89f8-9cd1e6799b97" providerId="ADAL" clId="{DB2BDFD9-18A5-7E40-9745-EB186C9D6128}" dt="2022-09-25T15:42:00.898" v="5291" actId="20577"/>
          <ac:spMkLst>
            <pc:docMk/>
            <pc:sldMk cId="3826005682" sldId="277"/>
            <ac:spMk id="2" creationId="{25FB8E01-055A-3EE1-93F4-2ADAF9C1D8AE}"/>
          </ac:spMkLst>
        </pc:spChg>
        <pc:spChg chg="mod">
          <ac:chgData name="Kyle Clapper" userId="d2d0a02d-8631-4917-89f8-9cd1e6799b97" providerId="ADAL" clId="{DB2BDFD9-18A5-7E40-9745-EB186C9D6128}" dt="2022-09-25T15:47:03.072" v="5847" actId="20577"/>
          <ac:spMkLst>
            <pc:docMk/>
            <pc:sldMk cId="3826005682" sldId="277"/>
            <ac:spMk id="3" creationId="{C6AD8203-AFF2-4AA0-DE1B-2F831EBB1BCB}"/>
          </ac:spMkLst>
        </pc:spChg>
        <pc:spChg chg="mod">
          <ac:chgData name="Kyle Clapper" userId="d2d0a02d-8631-4917-89f8-9cd1e6799b97" providerId="ADAL" clId="{DB2BDFD9-18A5-7E40-9745-EB186C9D6128}" dt="2022-09-25T15:42:04.783" v="5293" actId="20577"/>
          <ac:spMkLst>
            <pc:docMk/>
            <pc:sldMk cId="3826005682" sldId="277"/>
            <ac:spMk id="4" creationId="{770277D3-7AAB-CC2A-99E9-A4825006F356}"/>
          </ac:spMkLst>
        </pc:spChg>
        <pc:spChg chg="add del mod">
          <ac:chgData name="Kyle Clapper" userId="d2d0a02d-8631-4917-89f8-9cd1e6799b97" providerId="ADAL" clId="{DB2BDFD9-18A5-7E40-9745-EB186C9D6128}" dt="2022-09-25T15:42:30.182" v="5295"/>
          <ac:spMkLst>
            <pc:docMk/>
            <pc:sldMk cId="3826005682" sldId="277"/>
            <ac:spMk id="6" creationId="{5CF884A1-B242-7CAC-D714-16618743D6D6}"/>
          </ac:spMkLst>
        </pc:spChg>
        <pc:picChg chg="add mod">
          <ac:chgData name="Kyle Clapper" userId="d2d0a02d-8631-4917-89f8-9cd1e6799b97" providerId="ADAL" clId="{DB2BDFD9-18A5-7E40-9745-EB186C9D6128}" dt="2022-09-25T15:42:40.959" v="5301" actId="1076"/>
          <ac:picMkLst>
            <pc:docMk/>
            <pc:sldMk cId="3826005682" sldId="277"/>
            <ac:picMk id="8" creationId="{7FD93093-BC4B-168A-77BC-7BDDB1868D28}"/>
          </ac:picMkLst>
        </pc:picChg>
        <pc:picChg chg="del">
          <ac:chgData name="Kyle Clapper" userId="d2d0a02d-8631-4917-89f8-9cd1e6799b97" providerId="ADAL" clId="{DB2BDFD9-18A5-7E40-9745-EB186C9D6128}" dt="2022-09-25T15:42:16.008" v="5294" actId="478"/>
          <ac:picMkLst>
            <pc:docMk/>
            <pc:sldMk cId="3826005682" sldId="277"/>
            <ac:picMk id="15" creationId="{54FE3255-287C-121D-9A55-4CF5AA11DF0E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5:50:38.135" v="5865" actId="20577"/>
        <pc:sldMkLst>
          <pc:docMk/>
          <pc:sldMk cId="4294024886" sldId="278"/>
        </pc:sldMkLst>
        <pc:spChg chg="mod">
          <ac:chgData name="Kyle Clapper" userId="d2d0a02d-8631-4917-89f8-9cd1e6799b97" providerId="ADAL" clId="{DB2BDFD9-18A5-7E40-9745-EB186C9D6128}" dt="2022-09-25T15:50:38.135" v="5865" actId="20577"/>
          <ac:spMkLst>
            <pc:docMk/>
            <pc:sldMk cId="4294024886" sldId="278"/>
            <ac:spMk id="3" creationId="{C6AD8203-AFF2-4AA0-DE1B-2F831EBB1BCB}"/>
          </ac:spMkLst>
        </pc:spChg>
        <pc:spChg chg="add del mod">
          <ac:chgData name="Kyle Clapper" userId="d2d0a02d-8631-4917-89f8-9cd1e6799b97" providerId="ADAL" clId="{DB2BDFD9-18A5-7E40-9745-EB186C9D6128}" dt="2022-09-25T15:46:16.171" v="5784"/>
          <ac:spMkLst>
            <pc:docMk/>
            <pc:sldMk cId="4294024886" sldId="278"/>
            <ac:spMk id="6" creationId="{AEBC7528-6565-A0F6-FCA2-30029CEA8225}"/>
          </ac:spMkLst>
        </pc:spChg>
        <pc:picChg chg="del">
          <ac:chgData name="Kyle Clapper" userId="d2d0a02d-8631-4917-89f8-9cd1e6799b97" providerId="ADAL" clId="{DB2BDFD9-18A5-7E40-9745-EB186C9D6128}" dt="2022-09-25T15:44:14.780" v="5484" actId="478"/>
          <ac:picMkLst>
            <pc:docMk/>
            <pc:sldMk cId="4294024886" sldId="278"/>
            <ac:picMk id="8" creationId="{7FD93093-BC4B-168A-77BC-7BDDB1868D28}"/>
          </ac:picMkLst>
        </pc:picChg>
        <pc:picChg chg="add mod">
          <ac:chgData name="Kyle Clapper" userId="d2d0a02d-8631-4917-89f8-9cd1e6799b97" providerId="ADAL" clId="{DB2BDFD9-18A5-7E40-9745-EB186C9D6128}" dt="2022-09-25T15:46:34.841" v="5810" actId="14100"/>
          <ac:picMkLst>
            <pc:docMk/>
            <pc:sldMk cId="4294024886" sldId="278"/>
            <ac:picMk id="9" creationId="{CB719085-C3DA-F8EB-962D-58FA2A815421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5:56:12.578" v="6007" actId="5793"/>
        <pc:sldMkLst>
          <pc:docMk/>
          <pc:sldMk cId="101807169" sldId="279"/>
        </pc:sldMkLst>
        <pc:spChg chg="mod">
          <ac:chgData name="Kyle Clapper" userId="d2d0a02d-8631-4917-89f8-9cd1e6799b97" providerId="ADAL" clId="{DB2BDFD9-18A5-7E40-9745-EB186C9D6128}" dt="2022-09-25T15:52:19.489" v="5874" actId="20577"/>
          <ac:spMkLst>
            <pc:docMk/>
            <pc:sldMk cId="101807169" sldId="279"/>
            <ac:spMk id="2" creationId="{25FB8E01-055A-3EE1-93F4-2ADAF9C1D8AE}"/>
          </ac:spMkLst>
        </pc:spChg>
        <pc:spChg chg="mod">
          <ac:chgData name="Kyle Clapper" userId="d2d0a02d-8631-4917-89f8-9cd1e6799b97" providerId="ADAL" clId="{DB2BDFD9-18A5-7E40-9745-EB186C9D6128}" dt="2022-09-25T15:56:12.578" v="6007" actId="5793"/>
          <ac:spMkLst>
            <pc:docMk/>
            <pc:sldMk cId="101807169" sldId="279"/>
            <ac:spMk id="3" creationId="{C6AD8203-AFF2-4AA0-DE1B-2F831EBB1BCB}"/>
          </ac:spMkLst>
        </pc:spChg>
        <pc:spChg chg="mod">
          <ac:chgData name="Kyle Clapper" userId="d2d0a02d-8631-4917-89f8-9cd1e6799b97" providerId="ADAL" clId="{DB2BDFD9-18A5-7E40-9745-EB186C9D6128}" dt="2022-09-25T15:52:01.847" v="5868" actId="20577"/>
          <ac:spMkLst>
            <pc:docMk/>
            <pc:sldMk cId="101807169" sldId="279"/>
            <ac:spMk id="4" creationId="{770277D3-7AAB-CC2A-99E9-A4825006F356}"/>
          </ac:spMkLst>
        </pc:spChg>
        <pc:spChg chg="add del mod">
          <ac:chgData name="Kyle Clapper" userId="d2d0a02d-8631-4917-89f8-9cd1e6799b97" providerId="ADAL" clId="{DB2BDFD9-18A5-7E40-9745-EB186C9D6128}" dt="2022-09-25T15:52:32.734" v="5876"/>
          <ac:spMkLst>
            <pc:docMk/>
            <pc:sldMk cId="101807169" sldId="279"/>
            <ac:spMk id="6" creationId="{624AFFB8-15EB-40F3-6650-B840C3928C44}"/>
          </ac:spMkLst>
        </pc:spChg>
        <pc:spChg chg="add del mod">
          <ac:chgData name="Kyle Clapper" userId="d2d0a02d-8631-4917-89f8-9cd1e6799b97" providerId="ADAL" clId="{DB2BDFD9-18A5-7E40-9745-EB186C9D6128}" dt="2022-09-25T15:55:45.936" v="6004" actId="478"/>
          <ac:spMkLst>
            <pc:docMk/>
            <pc:sldMk cId="101807169" sldId="279"/>
            <ac:spMk id="10" creationId="{AA1A8F90-007A-6348-A025-FB7EB5B093A0}"/>
          </ac:spMkLst>
        </pc:spChg>
        <pc:picChg chg="del">
          <ac:chgData name="Kyle Clapper" userId="d2d0a02d-8631-4917-89f8-9cd1e6799b97" providerId="ADAL" clId="{DB2BDFD9-18A5-7E40-9745-EB186C9D6128}" dt="2022-09-25T15:52:22.806" v="5875" actId="478"/>
          <ac:picMkLst>
            <pc:docMk/>
            <pc:sldMk cId="101807169" sldId="279"/>
            <ac:picMk id="8" creationId="{7FD93093-BC4B-168A-77BC-7BDDB1868D28}"/>
          </ac:picMkLst>
        </pc:picChg>
        <pc:picChg chg="add mod">
          <ac:chgData name="Kyle Clapper" userId="d2d0a02d-8631-4917-89f8-9cd1e6799b97" providerId="ADAL" clId="{DB2BDFD9-18A5-7E40-9745-EB186C9D6128}" dt="2022-09-25T15:52:57.675" v="5888" actId="1076"/>
          <ac:picMkLst>
            <pc:docMk/>
            <pc:sldMk cId="101807169" sldId="279"/>
            <ac:picMk id="9" creationId="{058901D6-C4A6-9D3E-7CEE-C2B085019D03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5:59:19.054" v="6325" actId="27636"/>
        <pc:sldMkLst>
          <pc:docMk/>
          <pc:sldMk cId="2105327456" sldId="280"/>
        </pc:sldMkLst>
        <pc:spChg chg="del">
          <ac:chgData name="Kyle Clapper" userId="d2d0a02d-8631-4917-89f8-9cd1e6799b97" providerId="ADAL" clId="{DB2BDFD9-18A5-7E40-9745-EB186C9D6128}" dt="2022-09-25T15:56:42.136" v="6010" actId="478"/>
          <ac:spMkLst>
            <pc:docMk/>
            <pc:sldMk cId="2105327456" sldId="280"/>
            <ac:spMk id="3" creationId="{C6AD8203-AFF2-4AA0-DE1B-2F831EBB1BCB}"/>
          </ac:spMkLst>
        </pc:spChg>
        <pc:spChg chg="add mod">
          <ac:chgData name="Kyle Clapper" userId="d2d0a02d-8631-4917-89f8-9cd1e6799b97" providerId="ADAL" clId="{DB2BDFD9-18A5-7E40-9745-EB186C9D6128}" dt="2022-09-25T15:59:19.054" v="6325" actId="27636"/>
          <ac:spMkLst>
            <pc:docMk/>
            <pc:sldMk cId="2105327456" sldId="280"/>
            <ac:spMk id="6" creationId="{E8EE3B9C-97C2-D127-53EA-9562BBBE752E}"/>
          </ac:spMkLst>
        </pc:spChg>
        <pc:spChg chg="add del mod">
          <ac:chgData name="Kyle Clapper" userId="d2d0a02d-8631-4917-89f8-9cd1e6799b97" providerId="ADAL" clId="{DB2BDFD9-18A5-7E40-9745-EB186C9D6128}" dt="2022-09-25T15:56:57.685" v="6011"/>
          <ac:spMkLst>
            <pc:docMk/>
            <pc:sldMk cId="2105327456" sldId="280"/>
            <ac:spMk id="8" creationId="{E54835CD-8FEC-60F8-64EB-0EB971EE24A6}"/>
          </ac:spMkLst>
        </pc:spChg>
        <pc:picChg chg="del">
          <ac:chgData name="Kyle Clapper" userId="d2d0a02d-8631-4917-89f8-9cd1e6799b97" providerId="ADAL" clId="{DB2BDFD9-18A5-7E40-9745-EB186C9D6128}" dt="2022-09-25T15:56:36.767" v="6009" actId="478"/>
          <ac:picMkLst>
            <pc:docMk/>
            <pc:sldMk cId="2105327456" sldId="280"/>
            <ac:picMk id="9" creationId="{058901D6-C4A6-9D3E-7CEE-C2B085019D03}"/>
          </ac:picMkLst>
        </pc:picChg>
        <pc:picChg chg="add mod">
          <ac:chgData name="Kyle Clapper" userId="d2d0a02d-8631-4917-89f8-9cd1e6799b97" providerId="ADAL" clId="{DB2BDFD9-18A5-7E40-9745-EB186C9D6128}" dt="2022-09-25T15:57:20.534" v="6019" actId="1076"/>
          <ac:picMkLst>
            <pc:docMk/>
            <pc:sldMk cId="2105327456" sldId="280"/>
            <ac:picMk id="11" creationId="{323FBEFF-661F-288E-045C-61ADD59CDFD6}"/>
          </ac:picMkLst>
        </pc:picChg>
      </pc:sldChg>
      <pc:sldChg chg="modSp add del mod">
        <pc:chgData name="Kyle Clapper" userId="d2d0a02d-8631-4917-89f8-9cd1e6799b97" providerId="ADAL" clId="{DB2BDFD9-18A5-7E40-9745-EB186C9D6128}" dt="2022-09-25T17:28:01.646" v="9893" actId="2696"/>
        <pc:sldMkLst>
          <pc:docMk/>
          <pc:sldMk cId="1381986358" sldId="281"/>
        </pc:sldMkLst>
        <pc:spChg chg="mod">
          <ac:chgData name="Kyle Clapper" userId="d2d0a02d-8631-4917-89f8-9cd1e6799b97" providerId="ADAL" clId="{DB2BDFD9-18A5-7E40-9745-EB186C9D6128}" dt="2022-09-25T17:27:51.818" v="9892" actId="20577"/>
          <ac:spMkLst>
            <pc:docMk/>
            <pc:sldMk cId="1381986358" sldId="281"/>
            <ac:spMk id="6" creationId="{E8EE3B9C-97C2-D127-53EA-9562BBBE752E}"/>
          </ac:spMkLst>
        </pc:spChg>
      </pc:sldChg>
      <pc:sldChg chg="addSp delSp modSp add mod">
        <pc:chgData name="Kyle Clapper" userId="d2d0a02d-8631-4917-89f8-9cd1e6799b97" providerId="ADAL" clId="{DB2BDFD9-18A5-7E40-9745-EB186C9D6128}" dt="2022-09-25T16:08:22.020" v="6594" actId="14100"/>
        <pc:sldMkLst>
          <pc:docMk/>
          <pc:sldMk cId="4133150944" sldId="282"/>
        </pc:sldMkLst>
        <pc:spChg chg="add del mod">
          <ac:chgData name="Kyle Clapper" userId="d2d0a02d-8631-4917-89f8-9cd1e6799b97" providerId="ADAL" clId="{DB2BDFD9-18A5-7E40-9745-EB186C9D6128}" dt="2022-09-25T16:05:10.955" v="6330"/>
          <ac:spMkLst>
            <pc:docMk/>
            <pc:sldMk cId="4133150944" sldId="282"/>
            <ac:spMk id="5" creationId="{83F358E0-AF07-1D26-0CF3-2BCDF71EC36F}"/>
          </ac:spMkLst>
        </pc:spChg>
        <pc:spChg chg="del">
          <ac:chgData name="Kyle Clapper" userId="d2d0a02d-8631-4917-89f8-9cd1e6799b97" providerId="ADAL" clId="{DB2BDFD9-18A5-7E40-9745-EB186C9D6128}" dt="2022-09-25T16:04:57.499" v="6329" actId="478"/>
          <ac:spMkLst>
            <pc:docMk/>
            <pc:sldMk cId="4133150944" sldId="282"/>
            <ac:spMk id="6" creationId="{E8EE3B9C-97C2-D127-53EA-9562BBBE752E}"/>
          </ac:spMkLst>
        </pc:spChg>
        <pc:spChg chg="add mod">
          <ac:chgData name="Kyle Clapper" userId="d2d0a02d-8631-4917-89f8-9cd1e6799b97" providerId="ADAL" clId="{DB2BDFD9-18A5-7E40-9745-EB186C9D6128}" dt="2022-09-25T16:08:22.020" v="6594" actId="14100"/>
          <ac:spMkLst>
            <pc:docMk/>
            <pc:sldMk cId="4133150944" sldId="282"/>
            <ac:spMk id="8" creationId="{AC255A86-6B83-CBBB-85BA-EE0078A680F7}"/>
          </ac:spMkLst>
        </pc:spChg>
        <pc:picChg chg="add mod">
          <ac:chgData name="Kyle Clapper" userId="d2d0a02d-8631-4917-89f8-9cd1e6799b97" providerId="ADAL" clId="{DB2BDFD9-18A5-7E40-9745-EB186C9D6128}" dt="2022-09-25T16:05:17.486" v="6334" actId="1076"/>
          <ac:picMkLst>
            <pc:docMk/>
            <pc:sldMk cId="4133150944" sldId="282"/>
            <ac:picMk id="10" creationId="{BD375205-F481-680D-89D5-716C7395B918}"/>
          </ac:picMkLst>
        </pc:picChg>
        <pc:picChg chg="del">
          <ac:chgData name="Kyle Clapper" userId="d2d0a02d-8631-4917-89f8-9cd1e6799b97" providerId="ADAL" clId="{DB2BDFD9-18A5-7E40-9745-EB186C9D6128}" dt="2022-09-25T16:04:54.864" v="6328" actId="478"/>
          <ac:picMkLst>
            <pc:docMk/>
            <pc:sldMk cId="4133150944" sldId="282"/>
            <ac:picMk id="11" creationId="{323FBEFF-661F-288E-045C-61ADD59CDFD6}"/>
          </ac:picMkLst>
        </pc:picChg>
        <pc:picChg chg="add mod">
          <ac:chgData name="Kyle Clapper" userId="d2d0a02d-8631-4917-89f8-9cd1e6799b97" providerId="ADAL" clId="{DB2BDFD9-18A5-7E40-9745-EB186C9D6128}" dt="2022-09-25T16:07:32.937" v="6563" actId="14100"/>
          <ac:picMkLst>
            <pc:docMk/>
            <pc:sldMk cId="4133150944" sldId="282"/>
            <ac:picMk id="13" creationId="{4E1E8E81-7321-3758-FFCF-A4205A741B37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6:12:29.627" v="6959" actId="14100"/>
        <pc:sldMkLst>
          <pc:docMk/>
          <pc:sldMk cId="3977280890" sldId="283"/>
        </pc:sldMkLst>
        <pc:spChg chg="add mod">
          <ac:chgData name="Kyle Clapper" userId="d2d0a02d-8631-4917-89f8-9cd1e6799b97" providerId="ADAL" clId="{DB2BDFD9-18A5-7E40-9745-EB186C9D6128}" dt="2022-09-25T16:12:29.627" v="6959" actId="14100"/>
          <ac:spMkLst>
            <pc:docMk/>
            <pc:sldMk cId="3977280890" sldId="283"/>
            <ac:spMk id="5" creationId="{4CBD0ECB-6497-F69D-1C3B-B3D3E3236C78}"/>
          </ac:spMkLst>
        </pc:spChg>
        <pc:spChg chg="add del mod">
          <ac:chgData name="Kyle Clapper" userId="d2d0a02d-8631-4917-89f8-9cd1e6799b97" providerId="ADAL" clId="{DB2BDFD9-18A5-7E40-9745-EB186C9D6128}" dt="2022-09-25T16:10:03.194" v="6675"/>
          <ac:spMkLst>
            <pc:docMk/>
            <pc:sldMk cId="3977280890" sldId="283"/>
            <ac:spMk id="7" creationId="{A88C1F86-93C4-2223-24AD-1500260727A6}"/>
          </ac:spMkLst>
        </pc:spChg>
        <pc:spChg chg="del">
          <ac:chgData name="Kyle Clapper" userId="d2d0a02d-8631-4917-89f8-9cd1e6799b97" providerId="ADAL" clId="{DB2BDFD9-18A5-7E40-9745-EB186C9D6128}" dt="2022-09-25T16:09:24.023" v="6598" actId="478"/>
          <ac:spMkLst>
            <pc:docMk/>
            <pc:sldMk cId="3977280890" sldId="283"/>
            <ac:spMk id="8" creationId="{AC255A86-6B83-CBBB-85BA-EE0078A680F7}"/>
          </ac:spMkLst>
        </pc:spChg>
        <pc:picChg chg="del">
          <ac:chgData name="Kyle Clapper" userId="d2d0a02d-8631-4917-89f8-9cd1e6799b97" providerId="ADAL" clId="{DB2BDFD9-18A5-7E40-9745-EB186C9D6128}" dt="2022-09-25T16:09:22.076" v="6596" actId="478"/>
          <ac:picMkLst>
            <pc:docMk/>
            <pc:sldMk cId="3977280890" sldId="283"/>
            <ac:picMk id="10" creationId="{BD375205-F481-680D-89D5-716C7395B918}"/>
          </ac:picMkLst>
        </pc:picChg>
        <pc:picChg chg="add mod">
          <ac:chgData name="Kyle Clapper" userId="d2d0a02d-8631-4917-89f8-9cd1e6799b97" providerId="ADAL" clId="{DB2BDFD9-18A5-7E40-9745-EB186C9D6128}" dt="2022-09-25T16:10:17.503" v="6681" actId="1076"/>
          <ac:picMkLst>
            <pc:docMk/>
            <pc:sldMk cId="3977280890" sldId="283"/>
            <ac:picMk id="11" creationId="{7728A055-0228-FE99-D402-9B4B982C7A4A}"/>
          </ac:picMkLst>
        </pc:picChg>
        <pc:picChg chg="del">
          <ac:chgData name="Kyle Clapper" userId="d2d0a02d-8631-4917-89f8-9cd1e6799b97" providerId="ADAL" clId="{DB2BDFD9-18A5-7E40-9745-EB186C9D6128}" dt="2022-09-25T16:09:22.681" v="6597" actId="478"/>
          <ac:picMkLst>
            <pc:docMk/>
            <pc:sldMk cId="3977280890" sldId="283"/>
            <ac:picMk id="13" creationId="{4E1E8E81-7321-3758-FFCF-A4205A741B37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7:32:13.965" v="9967" actId="20577"/>
        <pc:sldMkLst>
          <pc:docMk/>
          <pc:sldMk cId="3901665792" sldId="284"/>
        </pc:sldMkLst>
        <pc:spChg chg="mod">
          <ac:chgData name="Kyle Clapper" userId="d2d0a02d-8631-4917-89f8-9cd1e6799b97" providerId="ADAL" clId="{DB2BDFD9-18A5-7E40-9745-EB186C9D6128}" dt="2022-09-25T17:32:13.965" v="9967" actId="20577"/>
          <ac:spMkLst>
            <pc:docMk/>
            <pc:sldMk cId="3901665792" sldId="284"/>
            <ac:spMk id="5" creationId="{4CBD0ECB-6497-F69D-1C3B-B3D3E3236C78}"/>
          </ac:spMkLst>
        </pc:spChg>
        <pc:spChg chg="add del mod">
          <ac:chgData name="Kyle Clapper" userId="d2d0a02d-8631-4917-89f8-9cd1e6799b97" providerId="ADAL" clId="{DB2BDFD9-18A5-7E40-9745-EB186C9D6128}" dt="2022-09-25T16:14:04.500" v="7154"/>
          <ac:spMkLst>
            <pc:docMk/>
            <pc:sldMk cId="3901665792" sldId="284"/>
            <ac:spMk id="6" creationId="{43453B0B-B22B-E1F7-B84E-F855D7124D51}"/>
          </ac:spMkLst>
        </pc:spChg>
        <pc:picChg chg="add mod">
          <ac:chgData name="Kyle Clapper" userId="d2d0a02d-8631-4917-89f8-9cd1e6799b97" providerId="ADAL" clId="{DB2BDFD9-18A5-7E40-9745-EB186C9D6128}" dt="2022-09-25T16:14:10.113" v="7157" actId="14100"/>
          <ac:picMkLst>
            <pc:docMk/>
            <pc:sldMk cId="3901665792" sldId="284"/>
            <ac:picMk id="8" creationId="{135BB570-BA82-79FD-7730-A01CB04DFC7C}"/>
          </ac:picMkLst>
        </pc:picChg>
        <pc:picChg chg="del">
          <ac:chgData name="Kyle Clapper" userId="d2d0a02d-8631-4917-89f8-9cd1e6799b97" providerId="ADAL" clId="{DB2BDFD9-18A5-7E40-9745-EB186C9D6128}" dt="2022-09-25T16:13:53.181" v="7153" actId="478"/>
          <ac:picMkLst>
            <pc:docMk/>
            <pc:sldMk cId="3901665792" sldId="284"/>
            <ac:picMk id="11" creationId="{7728A055-0228-FE99-D402-9B4B982C7A4A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6:20:57.605" v="7433" actId="1076"/>
        <pc:sldMkLst>
          <pc:docMk/>
          <pc:sldMk cId="310564881" sldId="285"/>
        </pc:sldMkLst>
        <pc:spChg chg="mod">
          <ac:chgData name="Kyle Clapper" userId="d2d0a02d-8631-4917-89f8-9cd1e6799b97" providerId="ADAL" clId="{DB2BDFD9-18A5-7E40-9745-EB186C9D6128}" dt="2022-09-25T16:18:10.979" v="7178" actId="20577"/>
          <ac:spMkLst>
            <pc:docMk/>
            <pc:sldMk cId="310564881" sldId="285"/>
            <ac:spMk id="2" creationId="{25FB8E01-055A-3EE1-93F4-2ADAF9C1D8AE}"/>
          </ac:spMkLst>
        </pc:spChg>
        <pc:spChg chg="mod">
          <ac:chgData name="Kyle Clapper" userId="d2d0a02d-8631-4917-89f8-9cd1e6799b97" providerId="ADAL" clId="{DB2BDFD9-18A5-7E40-9745-EB186C9D6128}" dt="2022-09-25T16:18:01.970" v="7172" actId="20577"/>
          <ac:spMkLst>
            <pc:docMk/>
            <pc:sldMk cId="310564881" sldId="285"/>
            <ac:spMk id="4" creationId="{770277D3-7AAB-CC2A-99E9-A4825006F356}"/>
          </ac:spMkLst>
        </pc:spChg>
        <pc:spChg chg="mod">
          <ac:chgData name="Kyle Clapper" userId="d2d0a02d-8631-4917-89f8-9cd1e6799b97" providerId="ADAL" clId="{DB2BDFD9-18A5-7E40-9745-EB186C9D6128}" dt="2022-09-25T16:20:57.605" v="7433" actId="1076"/>
          <ac:spMkLst>
            <pc:docMk/>
            <pc:sldMk cId="310564881" sldId="285"/>
            <ac:spMk id="5" creationId="{4CBD0ECB-6497-F69D-1C3B-B3D3E3236C78}"/>
          </ac:spMkLst>
        </pc:spChg>
        <pc:spChg chg="add del mod">
          <ac:chgData name="Kyle Clapper" userId="d2d0a02d-8631-4917-89f8-9cd1e6799b97" providerId="ADAL" clId="{DB2BDFD9-18A5-7E40-9745-EB186C9D6128}" dt="2022-09-25T16:20:19.404" v="7421"/>
          <ac:spMkLst>
            <pc:docMk/>
            <pc:sldMk cId="310564881" sldId="285"/>
            <ac:spMk id="6" creationId="{5DDC2446-D87D-7210-747F-DF782886AF14}"/>
          </ac:spMkLst>
        </pc:spChg>
        <pc:picChg chg="add mod">
          <ac:chgData name="Kyle Clapper" userId="d2d0a02d-8631-4917-89f8-9cd1e6799b97" providerId="ADAL" clId="{DB2BDFD9-18A5-7E40-9745-EB186C9D6128}" dt="2022-09-25T16:20:52.182" v="7432" actId="14100"/>
          <ac:picMkLst>
            <pc:docMk/>
            <pc:sldMk cId="310564881" sldId="285"/>
            <ac:picMk id="8" creationId="{AA8F5190-A060-3DAB-D52E-EFCF77A7948C}"/>
          </ac:picMkLst>
        </pc:picChg>
        <pc:picChg chg="del">
          <ac:chgData name="Kyle Clapper" userId="d2d0a02d-8631-4917-89f8-9cd1e6799b97" providerId="ADAL" clId="{DB2BDFD9-18A5-7E40-9745-EB186C9D6128}" dt="2022-09-25T16:18:13.060" v="7179" actId="478"/>
          <ac:picMkLst>
            <pc:docMk/>
            <pc:sldMk cId="310564881" sldId="285"/>
            <ac:picMk id="11" creationId="{7728A055-0228-FE99-D402-9B4B982C7A4A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6:30:25.690" v="7563" actId="1076"/>
        <pc:sldMkLst>
          <pc:docMk/>
          <pc:sldMk cId="1248011572" sldId="286"/>
        </pc:sldMkLst>
        <pc:spChg chg="del mod">
          <ac:chgData name="Kyle Clapper" userId="d2d0a02d-8631-4917-89f8-9cd1e6799b97" providerId="ADAL" clId="{DB2BDFD9-18A5-7E40-9745-EB186C9D6128}" dt="2022-09-25T16:23:20.405" v="7440"/>
          <ac:spMkLst>
            <pc:docMk/>
            <pc:sldMk cId="1248011572" sldId="286"/>
            <ac:spMk id="5" creationId="{4CBD0ECB-6497-F69D-1C3B-B3D3E3236C78}"/>
          </ac:spMkLst>
        </pc:spChg>
        <pc:spChg chg="add del mod">
          <ac:chgData name="Kyle Clapper" userId="d2d0a02d-8631-4917-89f8-9cd1e6799b97" providerId="ADAL" clId="{DB2BDFD9-18A5-7E40-9745-EB186C9D6128}" dt="2022-09-25T16:21:50.736" v="7436"/>
          <ac:spMkLst>
            <pc:docMk/>
            <pc:sldMk cId="1248011572" sldId="286"/>
            <ac:spMk id="6" creationId="{DCE66051-1FA6-F709-BACE-959A4059C755}"/>
          </ac:spMkLst>
        </pc:spChg>
        <pc:spChg chg="add mod">
          <ac:chgData name="Kyle Clapper" userId="d2d0a02d-8631-4917-89f8-9cd1e6799b97" providerId="ADAL" clId="{DB2BDFD9-18A5-7E40-9745-EB186C9D6128}" dt="2022-09-25T16:27:45.853" v="7495" actId="1076"/>
          <ac:spMkLst>
            <pc:docMk/>
            <pc:sldMk cId="1248011572" sldId="286"/>
            <ac:spMk id="14" creationId="{4A1A3BB8-04D6-61B0-1D09-B38212FD7085}"/>
          </ac:spMkLst>
        </pc:spChg>
        <pc:spChg chg="add mod">
          <ac:chgData name="Kyle Clapper" userId="d2d0a02d-8631-4917-89f8-9cd1e6799b97" providerId="ADAL" clId="{DB2BDFD9-18A5-7E40-9745-EB186C9D6128}" dt="2022-09-25T16:27:50.606" v="7497" actId="1076"/>
          <ac:spMkLst>
            <pc:docMk/>
            <pc:sldMk cId="1248011572" sldId="286"/>
            <ac:spMk id="15" creationId="{46CB0A70-28C0-F730-9327-D3934ACBA2A9}"/>
          </ac:spMkLst>
        </pc:spChg>
        <pc:spChg chg="add mod">
          <ac:chgData name="Kyle Clapper" userId="d2d0a02d-8631-4917-89f8-9cd1e6799b97" providerId="ADAL" clId="{DB2BDFD9-18A5-7E40-9745-EB186C9D6128}" dt="2022-09-25T16:29:52.754" v="7554" actId="1076"/>
          <ac:spMkLst>
            <pc:docMk/>
            <pc:sldMk cId="1248011572" sldId="286"/>
            <ac:spMk id="16" creationId="{FD7792BC-B235-13F9-8C9E-2DA63DAE06A3}"/>
          </ac:spMkLst>
        </pc:spChg>
        <pc:spChg chg="add mod">
          <ac:chgData name="Kyle Clapper" userId="d2d0a02d-8631-4917-89f8-9cd1e6799b97" providerId="ADAL" clId="{DB2BDFD9-18A5-7E40-9745-EB186C9D6128}" dt="2022-09-25T16:30:25.690" v="7563" actId="1076"/>
          <ac:spMkLst>
            <pc:docMk/>
            <pc:sldMk cId="1248011572" sldId="286"/>
            <ac:spMk id="17" creationId="{28827374-5C32-2A4F-669A-424F04210125}"/>
          </ac:spMkLst>
        </pc:spChg>
        <pc:spChg chg="add mod">
          <ac:chgData name="Kyle Clapper" userId="d2d0a02d-8631-4917-89f8-9cd1e6799b97" providerId="ADAL" clId="{DB2BDFD9-18A5-7E40-9745-EB186C9D6128}" dt="2022-09-25T16:30:12.879" v="7559" actId="1582"/>
          <ac:spMkLst>
            <pc:docMk/>
            <pc:sldMk cId="1248011572" sldId="286"/>
            <ac:spMk id="18" creationId="{FB5D45F1-544A-EC22-C9B7-7ED3D3D57948}"/>
          </ac:spMkLst>
        </pc:spChg>
        <pc:spChg chg="add mod">
          <ac:chgData name="Kyle Clapper" userId="d2d0a02d-8631-4917-89f8-9cd1e6799b97" providerId="ADAL" clId="{DB2BDFD9-18A5-7E40-9745-EB186C9D6128}" dt="2022-09-25T16:30:22.505" v="7562" actId="14100"/>
          <ac:spMkLst>
            <pc:docMk/>
            <pc:sldMk cId="1248011572" sldId="286"/>
            <ac:spMk id="19" creationId="{6F76116B-6544-2660-56CF-B86420337F95}"/>
          </ac:spMkLst>
        </pc:spChg>
        <pc:graphicFrameChg chg="add mod modGraphic">
          <ac:chgData name="Kyle Clapper" userId="d2d0a02d-8631-4917-89f8-9cd1e6799b97" providerId="ADAL" clId="{DB2BDFD9-18A5-7E40-9745-EB186C9D6128}" dt="2022-09-25T16:26:50.134" v="7490" actId="20577"/>
          <ac:graphicFrameMkLst>
            <pc:docMk/>
            <pc:sldMk cId="1248011572" sldId="286"/>
            <ac:graphicFrameMk id="12" creationId="{E66DDCD6-DEC4-F582-E38B-FE56E8802644}"/>
          </ac:graphicFrameMkLst>
        </pc:graphicFrameChg>
        <pc:graphicFrameChg chg="add mod modGraphic">
          <ac:chgData name="Kyle Clapper" userId="d2d0a02d-8631-4917-89f8-9cd1e6799b97" providerId="ADAL" clId="{DB2BDFD9-18A5-7E40-9745-EB186C9D6128}" dt="2022-09-25T16:28:26.870" v="7525" actId="2711"/>
          <ac:graphicFrameMkLst>
            <pc:docMk/>
            <pc:sldMk cId="1248011572" sldId="286"/>
            <ac:graphicFrameMk id="13" creationId="{10613E42-7963-4864-C4AD-7B9E02884A79}"/>
          </ac:graphicFrameMkLst>
        </pc:graphicFrameChg>
        <pc:picChg chg="del">
          <ac:chgData name="Kyle Clapper" userId="d2d0a02d-8631-4917-89f8-9cd1e6799b97" providerId="ADAL" clId="{DB2BDFD9-18A5-7E40-9745-EB186C9D6128}" dt="2022-09-25T16:21:39.660" v="7435" actId="478"/>
          <ac:picMkLst>
            <pc:docMk/>
            <pc:sldMk cId="1248011572" sldId="286"/>
            <ac:picMk id="8" creationId="{AA8F5190-A060-3DAB-D52E-EFCF77A7948C}"/>
          </ac:picMkLst>
        </pc:picChg>
        <pc:picChg chg="add mod">
          <ac:chgData name="Kyle Clapper" userId="d2d0a02d-8631-4917-89f8-9cd1e6799b97" providerId="ADAL" clId="{DB2BDFD9-18A5-7E40-9745-EB186C9D6128}" dt="2022-09-25T16:21:57.943" v="7438" actId="14100"/>
          <ac:picMkLst>
            <pc:docMk/>
            <pc:sldMk cId="1248011572" sldId="286"/>
            <ac:picMk id="9" creationId="{D525BD31-CDCA-C942-490D-A594C04AD661}"/>
          </ac:picMkLst>
        </pc:picChg>
        <pc:picChg chg="add mod">
          <ac:chgData name="Kyle Clapper" userId="d2d0a02d-8631-4917-89f8-9cd1e6799b97" providerId="ADAL" clId="{DB2BDFD9-18A5-7E40-9745-EB186C9D6128}" dt="2022-09-25T16:23:28.964" v="7445" actId="1076"/>
          <ac:picMkLst>
            <pc:docMk/>
            <pc:sldMk cId="1248011572" sldId="286"/>
            <ac:picMk id="11" creationId="{E7D6F24D-5F1D-9730-4765-623283D9BAC4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6:32:49.423" v="7589" actId="1076"/>
        <pc:sldMkLst>
          <pc:docMk/>
          <pc:sldMk cId="1319618691" sldId="287"/>
        </pc:sldMkLst>
        <pc:spChg chg="add del mod">
          <ac:chgData name="Kyle Clapper" userId="d2d0a02d-8631-4917-89f8-9cd1e6799b97" providerId="ADAL" clId="{DB2BDFD9-18A5-7E40-9745-EB186C9D6128}" dt="2022-09-25T16:31:41.073" v="7575"/>
          <ac:spMkLst>
            <pc:docMk/>
            <pc:sldMk cId="1319618691" sldId="287"/>
            <ac:spMk id="7" creationId="{90480C97-497E-430A-1A27-472553002340}"/>
          </ac:spMkLst>
        </pc:spChg>
        <pc:spChg chg="mod">
          <ac:chgData name="Kyle Clapper" userId="d2d0a02d-8631-4917-89f8-9cd1e6799b97" providerId="ADAL" clId="{DB2BDFD9-18A5-7E40-9745-EB186C9D6128}" dt="2022-09-25T16:32:46.568" v="7588" actId="1076"/>
          <ac:spMkLst>
            <pc:docMk/>
            <pc:sldMk cId="1319618691" sldId="287"/>
            <ac:spMk id="14" creationId="{4A1A3BB8-04D6-61B0-1D09-B38212FD7085}"/>
          </ac:spMkLst>
        </pc:spChg>
        <pc:spChg chg="mod">
          <ac:chgData name="Kyle Clapper" userId="d2d0a02d-8631-4917-89f8-9cd1e6799b97" providerId="ADAL" clId="{DB2BDFD9-18A5-7E40-9745-EB186C9D6128}" dt="2022-09-25T16:32:49.423" v="7589" actId="1076"/>
          <ac:spMkLst>
            <pc:docMk/>
            <pc:sldMk cId="1319618691" sldId="287"/>
            <ac:spMk id="15" creationId="{46CB0A70-28C0-F730-9327-D3934ACBA2A9}"/>
          </ac:spMkLst>
        </pc:spChg>
        <pc:spChg chg="mod">
          <ac:chgData name="Kyle Clapper" userId="d2d0a02d-8631-4917-89f8-9cd1e6799b97" providerId="ADAL" clId="{DB2BDFD9-18A5-7E40-9745-EB186C9D6128}" dt="2022-09-25T16:31:06.899" v="7568" actId="14100"/>
          <ac:spMkLst>
            <pc:docMk/>
            <pc:sldMk cId="1319618691" sldId="287"/>
            <ac:spMk id="18" creationId="{FB5D45F1-544A-EC22-C9B7-7ED3D3D57948}"/>
          </ac:spMkLst>
        </pc:spChg>
        <pc:spChg chg="mod">
          <ac:chgData name="Kyle Clapper" userId="d2d0a02d-8631-4917-89f8-9cd1e6799b97" providerId="ADAL" clId="{DB2BDFD9-18A5-7E40-9745-EB186C9D6128}" dt="2022-09-25T16:31:09.369" v="7569" actId="14100"/>
          <ac:spMkLst>
            <pc:docMk/>
            <pc:sldMk cId="1319618691" sldId="287"/>
            <ac:spMk id="19" creationId="{6F76116B-6544-2660-56CF-B86420337F95}"/>
          </ac:spMkLst>
        </pc:spChg>
        <pc:graphicFrameChg chg="modGraphic">
          <ac:chgData name="Kyle Clapper" userId="d2d0a02d-8631-4917-89f8-9cd1e6799b97" providerId="ADAL" clId="{DB2BDFD9-18A5-7E40-9745-EB186C9D6128}" dt="2022-09-25T16:30:50.348" v="7565" actId="2166"/>
          <ac:graphicFrameMkLst>
            <pc:docMk/>
            <pc:sldMk cId="1319618691" sldId="287"/>
            <ac:graphicFrameMk id="12" creationId="{E66DDCD6-DEC4-F582-E38B-FE56E8802644}"/>
          </ac:graphicFrameMkLst>
        </pc:graphicFrameChg>
        <pc:graphicFrameChg chg="mod modGraphic">
          <ac:chgData name="Kyle Clapper" userId="d2d0a02d-8631-4917-89f8-9cd1e6799b97" providerId="ADAL" clId="{DB2BDFD9-18A5-7E40-9745-EB186C9D6128}" dt="2022-09-25T16:31:01.129" v="7567" actId="14100"/>
          <ac:graphicFrameMkLst>
            <pc:docMk/>
            <pc:sldMk cId="1319618691" sldId="287"/>
            <ac:graphicFrameMk id="13" creationId="{10613E42-7963-4864-C4AD-7B9E02884A79}"/>
          </ac:graphicFrameMkLst>
        </pc:graphicFrameChg>
        <pc:picChg chg="add del mod">
          <ac:chgData name="Kyle Clapper" userId="d2d0a02d-8631-4917-89f8-9cd1e6799b97" providerId="ADAL" clId="{DB2BDFD9-18A5-7E40-9745-EB186C9D6128}" dt="2022-09-25T16:31:29.115" v="7573" actId="478"/>
          <ac:picMkLst>
            <pc:docMk/>
            <pc:sldMk cId="1319618691" sldId="287"/>
            <ac:picMk id="5" creationId="{A3AB00EB-AA40-AED2-37E8-DE6FB70D7E5E}"/>
          </ac:picMkLst>
        </pc:picChg>
        <pc:picChg chg="add mod">
          <ac:chgData name="Kyle Clapper" userId="d2d0a02d-8631-4917-89f8-9cd1e6799b97" providerId="ADAL" clId="{DB2BDFD9-18A5-7E40-9745-EB186C9D6128}" dt="2022-09-25T16:32:21.008" v="7587" actId="1036"/>
          <ac:picMkLst>
            <pc:docMk/>
            <pc:sldMk cId="1319618691" sldId="287"/>
            <ac:picMk id="10" creationId="{E92B1041-BA35-ACB9-940C-7A72A50F0E87}"/>
          </ac:picMkLst>
        </pc:picChg>
        <pc:picChg chg="del">
          <ac:chgData name="Kyle Clapper" userId="d2d0a02d-8631-4917-89f8-9cd1e6799b97" providerId="ADAL" clId="{DB2BDFD9-18A5-7E40-9745-EB186C9D6128}" dt="2022-09-25T16:31:29.857" v="7574" actId="478"/>
          <ac:picMkLst>
            <pc:docMk/>
            <pc:sldMk cId="1319618691" sldId="287"/>
            <ac:picMk id="11" creationId="{E7D6F24D-5F1D-9730-4765-623283D9BAC4}"/>
          </ac:picMkLst>
        </pc:picChg>
      </pc:sldChg>
      <pc:sldChg chg="add del">
        <pc:chgData name="Kyle Clapper" userId="d2d0a02d-8631-4917-89f8-9cd1e6799b97" providerId="ADAL" clId="{DB2BDFD9-18A5-7E40-9745-EB186C9D6128}" dt="2022-09-25T16:33:52.287" v="7592" actId="2696"/>
        <pc:sldMkLst>
          <pc:docMk/>
          <pc:sldMk cId="1991874467" sldId="288"/>
        </pc:sldMkLst>
      </pc:sldChg>
      <pc:sldChg chg="addSp delSp modSp add mod">
        <pc:chgData name="Kyle Clapper" userId="d2d0a02d-8631-4917-89f8-9cd1e6799b97" providerId="ADAL" clId="{DB2BDFD9-18A5-7E40-9745-EB186C9D6128}" dt="2022-09-25T16:36:01.221" v="7798" actId="20577"/>
        <pc:sldMkLst>
          <pc:docMk/>
          <pc:sldMk cId="96041451" sldId="289"/>
        </pc:sldMkLst>
        <pc:spChg chg="add del mod">
          <ac:chgData name="Kyle Clapper" userId="d2d0a02d-8631-4917-89f8-9cd1e6799b97" providerId="ADAL" clId="{DB2BDFD9-18A5-7E40-9745-EB186C9D6128}" dt="2022-09-25T16:34:01.459" v="7596" actId="478"/>
          <ac:spMkLst>
            <pc:docMk/>
            <pc:sldMk cId="96041451" sldId="289"/>
            <ac:spMk id="5" creationId="{0533B739-CE09-3011-4682-718D1A3AD56B}"/>
          </ac:spMkLst>
        </pc:spChg>
        <pc:spChg chg="add del mod">
          <ac:chgData name="Kyle Clapper" userId="d2d0a02d-8631-4917-89f8-9cd1e6799b97" providerId="ADAL" clId="{DB2BDFD9-18A5-7E40-9745-EB186C9D6128}" dt="2022-09-25T16:34:01.002" v="7595" actId="478"/>
          <ac:spMkLst>
            <pc:docMk/>
            <pc:sldMk cId="96041451" sldId="289"/>
            <ac:spMk id="7" creationId="{2337376B-0C18-1C15-F88B-38CC80D22D1B}"/>
          </ac:spMkLst>
        </pc:spChg>
        <pc:spChg chg="add del mod">
          <ac:chgData name="Kyle Clapper" userId="d2d0a02d-8631-4917-89f8-9cd1e6799b97" providerId="ADAL" clId="{DB2BDFD9-18A5-7E40-9745-EB186C9D6128}" dt="2022-09-25T16:34:39.854" v="7610"/>
          <ac:spMkLst>
            <pc:docMk/>
            <pc:sldMk cId="96041451" sldId="289"/>
            <ac:spMk id="11" creationId="{0660EB23-3197-322E-CBF1-F2EBF192BE13}"/>
          </ac:spMkLst>
        </pc:spChg>
        <pc:spChg chg="del">
          <ac:chgData name="Kyle Clapper" userId="d2d0a02d-8631-4917-89f8-9cd1e6799b97" providerId="ADAL" clId="{DB2BDFD9-18A5-7E40-9745-EB186C9D6128}" dt="2022-09-25T16:34:08.965" v="7603" actId="478"/>
          <ac:spMkLst>
            <pc:docMk/>
            <pc:sldMk cId="96041451" sldId="289"/>
            <ac:spMk id="14" creationId="{4A1A3BB8-04D6-61B0-1D09-B38212FD7085}"/>
          </ac:spMkLst>
        </pc:spChg>
        <pc:spChg chg="del mod">
          <ac:chgData name="Kyle Clapper" userId="d2d0a02d-8631-4917-89f8-9cd1e6799b97" providerId="ADAL" clId="{DB2BDFD9-18A5-7E40-9745-EB186C9D6128}" dt="2022-09-25T16:34:08.118" v="7602" actId="478"/>
          <ac:spMkLst>
            <pc:docMk/>
            <pc:sldMk cId="96041451" sldId="289"/>
            <ac:spMk id="15" creationId="{46CB0A70-28C0-F730-9327-D3934ACBA2A9}"/>
          </ac:spMkLst>
        </pc:spChg>
        <pc:spChg chg="del">
          <ac:chgData name="Kyle Clapper" userId="d2d0a02d-8631-4917-89f8-9cd1e6799b97" providerId="ADAL" clId="{DB2BDFD9-18A5-7E40-9745-EB186C9D6128}" dt="2022-09-25T16:34:17.909" v="7607" actId="478"/>
          <ac:spMkLst>
            <pc:docMk/>
            <pc:sldMk cId="96041451" sldId="289"/>
            <ac:spMk id="16" creationId="{FD7792BC-B235-13F9-8C9E-2DA63DAE06A3}"/>
          </ac:spMkLst>
        </pc:spChg>
        <pc:spChg chg="del mod">
          <ac:chgData name="Kyle Clapper" userId="d2d0a02d-8631-4917-89f8-9cd1e6799b97" providerId="ADAL" clId="{DB2BDFD9-18A5-7E40-9745-EB186C9D6128}" dt="2022-09-25T16:34:06.643" v="7601" actId="478"/>
          <ac:spMkLst>
            <pc:docMk/>
            <pc:sldMk cId="96041451" sldId="289"/>
            <ac:spMk id="17" creationId="{28827374-5C32-2A4F-669A-424F04210125}"/>
          </ac:spMkLst>
        </pc:spChg>
        <pc:spChg chg="del">
          <ac:chgData name="Kyle Clapper" userId="d2d0a02d-8631-4917-89f8-9cd1e6799b97" providerId="ADAL" clId="{DB2BDFD9-18A5-7E40-9745-EB186C9D6128}" dt="2022-09-25T16:34:16.702" v="7606" actId="478"/>
          <ac:spMkLst>
            <pc:docMk/>
            <pc:sldMk cId="96041451" sldId="289"/>
            <ac:spMk id="18" creationId="{FB5D45F1-544A-EC22-C9B7-7ED3D3D57948}"/>
          </ac:spMkLst>
        </pc:spChg>
        <pc:spChg chg="del">
          <ac:chgData name="Kyle Clapper" userId="d2d0a02d-8631-4917-89f8-9cd1e6799b97" providerId="ADAL" clId="{DB2BDFD9-18A5-7E40-9745-EB186C9D6128}" dt="2022-09-25T16:34:03.985" v="7598" actId="478"/>
          <ac:spMkLst>
            <pc:docMk/>
            <pc:sldMk cId="96041451" sldId="289"/>
            <ac:spMk id="19" creationId="{6F76116B-6544-2660-56CF-B86420337F95}"/>
          </ac:spMkLst>
        </pc:spChg>
        <pc:spChg chg="add mod">
          <ac:chgData name="Kyle Clapper" userId="d2d0a02d-8631-4917-89f8-9cd1e6799b97" providerId="ADAL" clId="{DB2BDFD9-18A5-7E40-9745-EB186C9D6128}" dt="2022-09-25T16:36:01.221" v="7798" actId="20577"/>
          <ac:spMkLst>
            <pc:docMk/>
            <pc:sldMk cId="96041451" sldId="289"/>
            <ac:spMk id="21" creationId="{1F83DA10-2CDC-9B2E-2E6A-F8250A1CB667}"/>
          </ac:spMkLst>
        </pc:spChg>
        <pc:graphicFrameChg chg="del modGraphic">
          <ac:chgData name="Kyle Clapper" userId="d2d0a02d-8631-4917-89f8-9cd1e6799b97" providerId="ADAL" clId="{DB2BDFD9-18A5-7E40-9745-EB186C9D6128}" dt="2022-09-25T16:34:15.812" v="7605" actId="478"/>
          <ac:graphicFrameMkLst>
            <pc:docMk/>
            <pc:sldMk cId="96041451" sldId="289"/>
            <ac:graphicFrameMk id="12" creationId="{E66DDCD6-DEC4-F582-E38B-FE56E8802644}"/>
          </ac:graphicFrameMkLst>
        </pc:graphicFrameChg>
        <pc:graphicFrameChg chg="del">
          <ac:chgData name="Kyle Clapper" userId="d2d0a02d-8631-4917-89f8-9cd1e6799b97" providerId="ADAL" clId="{DB2BDFD9-18A5-7E40-9745-EB186C9D6128}" dt="2022-09-25T16:34:03.036" v="7597" actId="478"/>
          <ac:graphicFrameMkLst>
            <pc:docMk/>
            <pc:sldMk cId="96041451" sldId="289"/>
            <ac:graphicFrameMk id="13" creationId="{10613E42-7963-4864-C4AD-7B9E02884A79}"/>
          </ac:graphicFrameMkLst>
        </pc:graphicFrameChg>
        <pc:picChg chg="add del">
          <ac:chgData name="Kyle Clapper" userId="d2d0a02d-8631-4917-89f8-9cd1e6799b97" providerId="ADAL" clId="{DB2BDFD9-18A5-7E40-9745-EB186C9D6128}" dt="2022-09-25T16:34:20.782" v="7609" actId="478"/>
          <ac:picMkLst>
            <pc:docMk/>
            <pc:sldMk cId="96041451" sldId="289"/>
            <ac:picMk id="9" creationId="{D525BD31-CDCA-C942-490D-A594C04AD661}"/>
          </ac:picMkLst>
        </pc:picChg>
        <pc:picChg chg="add del">
          <ac:chgData name="Kyle Clapper" userId="d2d0a02d-8631-4917-89f8-9cd1e6799b97" providerId="ADAL" clId="{DB2BDFD9-18A5-7E40-9745-EB186C9D6128}" dt="2022-09-25T16:34:19.674" v="7608" actId="478"/>
          <ac:picMkLst>
            <pc:docMk/>
            <pc:sldMk cId="96041451" sldId="289"/>
            <ac:picMk id="10" creationId="{E92B1041-BA35-ACB9-940C-7A72A50F0E87}"/>
          </ac:picMkLst>
        </pc:picChg>
        <pc:picChg chg="add mod">
          <ac:chgData name="Kyle Clapper" userId="d2d0a02d-8631-4917-89f8-9cd1e6799b97" providerId="ADAL" clId="{DB2BDFD9-18A5-7E40-9745-EB186C9D6128}" dt="2022-09-25T16:34:54.817" v="7616" actId="1076"/>
          <ac:picMkLst>
            <pc:docMk/>
            <pc:sldMk cId="96041451" sldId="289"/>
            <ac:picMk id="23" creationId="{5A96B9D6-EA98-1B5D-3358-697025C96A13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6:41:14.481" v="8191" actId="20577"/>
        <pc:sldMkLst>
          <pc:docMk/>
          <pc:sldMk cId="2179851844" sldId="290"/>
        </pc:sldMkLst>
        <pc:spChg chg="add del mod">
          <ac:chgData name="Kyle Clapper" userId="d2d0a02d-8631-4917-89f8-9cd1e6799b97" providerId="ADAL" clId="{DB2BDFD9-18A5-7E40-9745-EB186C9D6128}" dt="2022-09-25T16:36:52.573" v="7805" actId="478"/>
          <ac:spMkLst>
            <pc:docMk/>
            <pc:sldMk cId="2179851844" sldId="290"/>
            <ac:spMk id="7" creationId="{244A8F08-2F8E-63DD-7D45-B58A74A14771}"/>
          </ac:spMkLst>
        </pc:spChg>
        <pc:spChg chg="mod">
          <ac:chgData name="Kyle Clapper" userId="d2d0a02d-8631-4917-89f8-9cd1e6799b97" providerId="ADAL" clId="{DB2BDFD9-18A5-7E40-9745-EB186C9D6128}" dt="2022-09-25T16:41:14.481" v="8191" actId="20577"/>
          <ac:spMkLst>
            <pc:docMk/>
            <pc:sldMk cId="2179851844" sldId="290"/>
            <ac:spMk id="21" creationId="{1F83DA10-2CDC-9B2E-2E6A-F8250A1CB667}"/>
          </ac:spMkLst>
        </pc:spChg>
        <pc:picChg chg="add mod">
          <ac:chgData name="Kyle Clapper" userId="d2d0a02d-8631-4917-89f8-9cd1e6799b97" providerId="ADAL" clId="{DB2BDFD9-18A5-7E40-9745-EB186C9D6128}" dt="2022-09-25T16:39:13.562" v="8157" actId="1076"/>
          <ac:picMkLst>
            <pc:docMk/>
            <pc:sldMk cId="2179851844" sldId="290"/>
            <ac:picMk id="5" creationId="{2E14A709-93BC-0E40-D963-B17A2409D5FD}"/>
          </ac:picMkLst>
        </pc:picChg>
        <pc:picChg chg="add del mod">
          <ac:chgData name="Kyle Clapper" userId="d2d0a02d-8631-4917-89f8-9cd1e6799b97" providerId="ADAL" clId="{DB2BDFD9-18A5-7E40-9745-EB186C9D6128}" dt="2022-09-25T16:40:23.839" v="8165" actId="478"/>
          <ac:picMkLst>
            <pc:docMk/>
            <pc:sldMk cId="2179851844" sldId="290"/>
            <ac:picMk id="9" creationId="{F3CAD1DD-A752-1C7B-60EC-0ABCD7C00D56}"/>
          </ac:picMkLst>
        </pc:picChg>
        <pc:picChg chg="add mod">
          <ac:chgData name="Kyle Clapper" userId="d2d0a02d-8631-4917-89f8-9cd1e6799b97" providerId="ADAL" clId="{DB2BDFD9-18A5-7E40-9745-EB186C9D6128}" dt="2022-09-25T16:40:37.780" v="8171" actId="1076"/>
          <ac:picMkLst>
            <pc:docMk/>
            <pc:sldMk cId="2179851844" sldId="290"/>
            <ac:picMk id="11" creationId="{3F49EEE8-FF5F-5D88-C2AB-426CFEB48609}"/>
          </ac:picMkLst>
        </pc:picChg>
        <pc:picChg chg="del mod">
          <ac:chgData name="Kyle Clapper" userId="d2d0a02d-8631-4917-89f8-9cd1e6799b97" providerId="ADAL" clId="{DB2BDFD9-18A5-7E40-9745-EB186C9D6128}" dt="2022-09-25T16:36:47.728" v="7803" actId="478"/>
          <ac:picMkLst>
            <pc:docMk/>
            <pc:sldMk cId="2179851844" sldId="290"/>
            <ac:picMk id="23" creationId="{5A96B9D6-EA98-1B5D-3358-697025C96A13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6:43:53.686" v="8393" actId="20577"/>
        <pc:sldMkLst>
          <pc:docMk/>
          <pc:sldMk cId="863202473" sldId="291"/>
        </pc:sldMkLst>
        <pc:spChg chg="mod">
          <ac:chgData name="Kyle Clapper" userId="d2d0a02d-8631-4917-89f8-9cd1e6799b97" providerId="ADAL" clId="{DB2BDFD9-18A5-7E40-9745-EB186C9D6128}" dt="2022-09-25T16:43:53.686" v="8393" actId="20577"/>
          <ac:spMkLst>
            <pc:docMk/>
            <pc:sldMk cId="863202473" sldId="291"/>
            <ac:spMk id="21" creationId="{1F83DA10-2CDC-9B2E-2E6A-F8250A1CB667}"/>
          </ac:spMkLst>
        </pc:spChg>
        <pc:picChg chg="del">
          <ac:chgData name="Kyle Clapper" userId="d2d0a02d-8631-4917-89f8-9cd1e6799b97" providerId="ADAL" clId="{DB2BDFD9-18A5-7E40-9745-EB186C9D6128}" dt="2022-09-25T16:42:08.289" v="8196" actId="478"/>
          <ac:picMkLst>
            <pc:docMk/>
            <pc:sldMk cId="863202473" sldId="291"/>
            <ac:picMk id="5" creationId="{2E14A709-93BC-0E40-D963-B17A2409D5FD}"/>
          </ac:picMkLst>
        </pc:picChg>
        <pc:picChg chg="add mod">
          <ac:chgData name="Kyle Clapper" userId="d2d0a02d-8631-4917-89f8-9cd1e6799b97" providerId="ADAL" clId="{DB2BDFD9-18A5-7E40-9745-EB186C9D6128}" dt="2022-09-25T16:42:16.562" v="8200" actId="14100"/>
          <ac:picMkLst>
            <pc:docMk/>
            <pc:sldMk cId="863202473" sldId="291"/>
            <ac:picMk id="6" creationId="{A6E00F30-86D6-F743-2C27-E8F1234FEE54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6:46:15.150" v="8550" actId="20577"/>
        <pc:sldMkLst>
          <pc:docMk/>
          <pc:sldMk cId="1478648214" sldId="292"/>
        </pc:sldMkLst>
        <pc:spChg chg="mod">
          <ac:chgData name="Kyle Clapper" userId="d2d0a02d-8631-4917-89f8-9cd1e6799b97" providerId="ADAL" clId="{DB2BDFD9-18A5-7E40-9745-EB186C9D6128}" dt="2022-09-25T16:46:15.150" v="8550" actId="20577"/>
          <ac:spMkLst>
            <pc:docMk/>
            <pc:sldMk cId="1478648214" sldId="292"/>
            <ac:spMk id="21" creationId="{1F83DA10-2CDC-9B2E-2E6A-F8250A1CB667}"/>
          </ac:spMkLst>
        </pc:spChg>
        <pc:picChg chg="add mod">
          <ac:chgData name="Kyle Clapper" userId="d2d0a02d-8631-4917-89f8-9cd1e6799b97" providerId="ADAL" clId="{DB2BDFD9-18A5-7E40-9745-EB186C9D6128}" dt="2022-09-25T16:44:47.767" v="8401" actId="1076"/>
          <ac:picMkLst>
            <pc:docMk/>
            <pc:sldMk cId="1478648214" sldId="292"/>
            <ac:picMk id="5" creationId="{28A2E7F8-6434-BEB6-674B-4AB030CE53E9}"/>
          </ac:picMkLst>
        </pc:picChg>
        <pc:picChg chg="del">
          <ac:chgData name="Kyle Clapper" userId="d2d0a02d-8631-4917-89f8-9cd1e6799b97" providerId="ADAL" clId="{DB2BDFD9-18A5-7E40-9745-EB186C9D6128}" dt="2022-09-25T16:44:37.853" v="8395" actId="478"/>
          <ac:picMkLst>
            <pc:docMk/>
            <pc:sldMk cId="1478648214" sldId="292"/>
            <ac:picMk id="6" creationId="{A6E00F30-86D6-F743-2C27-E8F1234FEE54}"/>
          </ac:picMkLst>
        </pc:picChg>
      </pc:sldChg>
      <pc:sldChg chg="modSp add mod">
        <pc:chgData name="Kyle Clapper" userId="d2d0a02d-8631-4917-89f8-9cd1e6799b97" providerId="ADAL" clId="{DB2BDFD9-18A5-7E40-9745-EB186C9D6128}" dt="2022-09-25T16:48:18.726" v="8642" actId="27636"/>
        <pc:sldMkLst>
          <pc:docMk/>
          <pc:sldMk cId="3222643956" sldId="293"/>
        </pc:sldMkLst>
        <pc:spChg chg="mod">
          <ac:chgData name="Kyle Clapper" userId="d2d0a02d-8631-4917-89f8-9cd1e6799b97" providerId="ADAL" clId="{DB2BDFD9-18A5-7E40-9745-EB186C9D6128}" dt="2022-09-25T16:48:18.726" v="8642" actId="27636"/>
          <ac:spMkLst>
            <pc:docMk/>
            <pc:sldMk cId="3222643956" sldId="293"/>
            <ac:spMk id="21" creationId="{1F83DA10-2CDC-9B2E-2E6A-F8250A1CB667}"/>
          </ac:spMkLst>
        </pc:spChg>
      </pc:sldChg>
      <pc:sldChg chg="addSp delSp modSp add mod">
        <pc:chgData name="Kyle Clapper" userId="d2d0a02d-8631-4917-89f8-9cd1e6799b97" providerId="ADAL" clId="{DB2BDFD9-18A5-7E40-9745-EB186C9D6128}" dt="2022-09-25T16:49:51.065" v="8704" actId="1076"/>
        <pc:sldMkLst>
          <pc:docMk/>
          <pc:sldMk cId="3627390788" sldId="294"/>
        </pc:sldMkLst>
        <pc:spChg chg="mod">
          <ac:chgData name="Kyle Clapper" userId="d2d0a02d-8631-4917-89f8-9cd1e6799b97" providerId="ADAL" clId="{DB2BDFD9-18A5-7E40-9745-EB186C9D6128}" dt="2022-09-25T16:49:17.475" v="8697" actId="20577"/>
          <ac:spMkLst>
            <pc:docMk/>
            <pc:sldMk cId="3627390788" sldId="294"/>
            <ac:spMk id="21" creationId="{1F83DA10-2CDC-9B2E-2E6A-F8250A1CB667}"/>
          </ac:spMkLst>
        </pc:spChg>
        <pc:picChg chg="del">
          <ac:chgData name="Kyle Clapper" userId="d2d0a02d-8631-4917-89f8-9cd1e6799b97" providerId="ADAL" clId="{DB2BDFD9-18A5-7E40-9745-EB186C9D6128}" dt="2022-09-25T16:49:22.989" v="8698" actId="478"/>
          <ac:picMkLst>
            <pc:docMk/>
            <pc:sldMk cId="3627390788" sldId="294"/>
            <ac:picMk id="5" creationId="{28A2E7F8-6434-BEB6-674B-4AB030CE53E9}"/>
          </ac:picMkLst>
        </pc:picChg>
        <pc:picChg chg="add mod">
          <ac:chgData name="Kyle Clapper" userId="d2d0a02d-8631-4917-89f8-9cd1e6799b97" providerId="ADAL" clId="{DB2BDFD9-18A5-7E40-9745-EB186C9D6128}" dt="2022-09-25T16:49:51.065" v="8704" actId="1076"/>
          <ac:picMkLst>
            <pc:docMk/>
            <pc:sldMk cId="3627390788" sldId="294"/>
            <ac:picMk id="6" creationId="{A2324A65-03AB-55CF-9CDD-53BD179149FE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6:52:38.120" v="9112" actId="20577"/>
        <pc:sldMkLst>
          <pc:docMk/>
          <pc:sldMk cId="228828506" sldId="295"/>
        </pc:sldMkLst>
        <pc:spChg chg="mod">
          <ac:chgData name="Kyle Clapper" userId="d2d0a02d-8631-4917-89f8-9cd1e6799b97" providerId="ADAL" clId="{DB2BDFD9-18A5-7E40-9745-EB186C9D6128}" dt="2022-09-25T16:52:38.120" v="9112" actId="20577"/>
          <ac:spMkLst>
            <pc:docMk/>
            <pc:sldMk cId="228828506" sldId="295"/>
            <ac:spMk id="21" creationId="{1F83DA10-2CDC-9B2E-2E6A-F8250A1CB667}"/>
          </ac:spMkLst>
        </pc:spChg>
        <pc:picChg chg="add mod">
          <ac:chgData name="Kyle Clapper" userId="d2d0a02d-8631-4917-89f8-9cd1e6799b97" providerId="ADAL" clId="{DB2BDFD9-18A5-7E40-9745-EB186C9D6128}" dt="2022-09-25T16:50:57.228" v="8711" actId="14100"/>
          <ac:picMkLst>
            <pc:docMk/>
            <pc:sldMk cId="228828506" sldId="295"/>
            <ac:picMk id="5" creationId="{C683BB86-69B6-BD50-2E7C-8E9F1A6EF782}"/>
          </ac:picMkLst>
        </pc:picChg>
        <pc:picChg chg="del">
          <ac:chgData name="Kyle Clapper" userId="d2d0a02d-8631-4917-89f8-9cd1e6799b97" providerId="ADAL" clId="{DB2BDFD9-18A5-7E40-9745-EB186C9D6128}" dt="2022-09-25T16:50:50.199" v="8706" actId="478"/>
          <ac:picMkLst>
            <pc:docMk/>
            <pc:sldMk cId="228828506" sldId="295"/>
            <ac:picMk id="6" creationId="{A2324A65-03AB-55CF-9CDD-53BD179149FE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6:54:58.209" v="9340" actId="27636"/>
        <pc:sldMkLst>
          <pc:docMk/>
          <pc:sldMk cId="3280401889" sldId="296"/>
        </pc:sldMkLst>
        <pc:spChg chg="mod">
          <ac:chgData name="Kyle Clapper" userId="d2d0a02d-8631-4917-89f8-9cd1e6799b97" providerId="ADAL" clId="{DB2BDFD9-18A5-7E40-9745-EB186C9D6128}" dt="2022-09-25T16:54:58.209" v="9340" actId="27636"/>
          <ac:spMkLst>
            <pc:docMk/>
            <pc:sldMk cId="3280401889" sldId="296"/>
            <ac:spMk id="21" creationId="{1F83DA10-2CDC-9B2E-2E6A-F8250A1CB667}"/>
          </ac:spMkLst>
        </pc:spChg>
        <pc:picChg chg="del">
          <ac:chgData name="Kyle Clapper" userId="d2d0a02d-8631-4917-89f8-9cd1e6799b97" providerId="ADAL" clId="{DB2BDFD9-18A5-7E40-9745-EB186C9D6128}" dt="2022-09-25T16:52:56.485" v="9114" actId="478"/>
          <ac:picMkLst>
            <pc:docMk/>
            <pc:sldMk cId="3280401889" sldId="296"/>
            <ac:picMk id="5" creationId="{C683BB86-69B6-BD50-2E7C-8E9F1A6EF782}"/>
          </ac:picMkLst>
        </pc:picChg>
        <pc:picChg chg="add mod">
          <ac:chgData name="Kyle Clapper" userId="d2d0a02d-8631-4917-89f8-9cd1e6799b97" providerId="ADAL" clId="{DB2BDFD9-18A5-7E40-9745-EB186C9D6128}" dt="2022-09-25T16:53:25.071" v="9121" actId="1076"/>
          <ac:picMkLst>
            <pc:docMk/>
            <pc:sldMk cId="3280401889" sldId="296"/>
            <ac:picMk id="6" creationId="{08C17DFE-4137-6194-2B77-FC596011382C}"/>
          </ac:picMkLst>
        </pc:picChg>
        <pc:picChg chg="del">
          <ac:chgData name="Kyle Clapper" userId="d2d0a02d-8631-4917-89f8-9cd1e6799b97" providerId="ADAL" clId="{DB2BDFD9-18A5-7E40-9745-EB186C9D6128}" dt="2022-09-25T16:52:59.032" v="9115" actId="478"/>
          <ac:picMkLst>
            <pc:docMk/>
            <pc:sldMk cId="3280401889" sldId="296"/>
            <ac:picMk id="11" creationId="{3F49EEE8-FF5F-5D88-C2AB-426CFEB48609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6:57:37.822" v="9367" actId="1582"/>
        <pc:sldMkLst>
          <pc:docMk/>
          <pc:sldMk cId="3368580121" sldId="297"/>
        </pc:sldMkLst>
        <pc:spChg chg="add mod">
          <ac:chgData name="Kyle Clapper" userId="d2d0a02d-8631-4917-89f8-9cd1e6799b97" providerId="ADAL" clId="{DB2BDFD9-18A5-7E40-9745-EB186C9D6128}" dt="2022-09-25T16:56:47.911" v="9346"/>
          <ac:spMkLst>
            <pc:docMk/>
            <pc:sldMk cId="3368580121" sldId="297"/>
            <ac:spMk id="7" creationId="{12C0D1FB-6D82-97C1-FCF4-95DB76562575}"/>
          </ac:spMkLst>
        </pc:spChg>
        <pc:spChg chg="add mod">
          <ac:chgData name="Kyle Clapper" userId="d2d0a02d-8631-4917-89f8-9cd1e6799b97" providerId="ADAL" clId="{DB2BDFD9-18A5-7E40-9745-EB186C9D6128}" dt="2022-09-25T16:56:47.911" v="9346"/>
          <ac:spMkLst>
            <pc:docMk/>
            <pc:sldMk cId="3368580121" sldId="297"/>
            <ac:spMk id="8" creationId="{D2674874-96E7-570B-9C77-ED61849628F6}"/>
          </ac:spMkLst>
        </pc:spChg>
        <pc:spChg chg="add mod">
          <ac:chgData name="Kyle Clapper" userId="d2d0a02d-8631-4917-89f8-9cd1e6799b97" providerId="ADAL" clId="{DB2BDFD9-18A5-7E40-9745-EB186C9D6128}" dt="2022-09-25T16:56:47.911" v="9346"/>
          <ac:spMkLst>
            <pc:docMk/>
            <pc:sldMk cId="3368580121" sldId="297"/>
            <ac:spMk id="9" creationId="{99CB8804-6980-F522-4155-EA61E2B935CE}"/>
          </ac:spMkLst>
        </pc:spChg>
        <pc:spChg chg="add mod">
          <ac:chgData name="Kyle Clapper" userId="d2d0a02d-8631-4917-89f8-9cd1e6799b97" providerId="ADAL" clId="{DB2BDFD9-18A5-7E40-9745-EB186C9D6128}" dt="2022-09-25T16:57:26.190" v="9364" actId="1076"/>
          <ac:spMkLst>
            <pc:docMk/>
            <pc:sldMk cId="3368580121" sldId="297"/>
            <ac:spMk id="10" creationId="{6B27E8EE-4AB4-F11C-A41A-C7C7415A388F}"/>
          </ac:spMkLst>
        </pc:spChg>
        <pc:spChg chg="del mod">
          <ac:chgData name="Kyle Clapper" userId="d2d0a02d-8631-4917-89f8-9cd1e6799b97" providerId="ADAL" clId="{DB2BDFD9-18A5-7E40-9745-EB186C9D6128}" dt="2022-09-25T16:56:29.506" v="9345" actId="478"/>
          <ac:spMkLst>
            <pc:docMk/>
            <pc:sldMk cId="3368580121" sldId="297"/>
            <ac:spMk id="21" creationId="{1F83DA10-2CDC-9B2E-2E6A-F8250A1CB667}"/>
          </ac:spMkLst>
        </pc:spChg>
        <pc:graphicFrameChg chg="add mod">
          <ac:chgData name="Kyle Clapper" userId="d2d0a02d-8631-4917-89f8-9cd1e6799b97" providerId="ADAL" clId="{DB2BDFD9-18A5-7E40-9745-EB186C9D6128}" dt="2022-09-25T16:56:26.026" v="9344"/>
          <ac:graphicFrameMkLst>
            <pc:docMk/>
            <pc:sldMk cId="3368580121" sldId="297"/>
            <ac:graphicFrameMk id="5" creationId="{6B654EA1-36D3-D24E-1590-750454729E70}"/>
          </ac:graphicFrameMkLst>
        </pc:graphicFrameChg>
        <pc:picChg chg="add mod">
          <ac:chgData name="Kyle Clapper" userId="d2d0a02d-8631-4917-89f8-9cd1e6799b97" providerId="ADAL" clId="{DB2BDFD9-18A5-7E40-9745-EB186C9D6128}" dt="2022-09-25T16:56:26.026" v="9344"/>
          <ac:picMkLst>
            <pc:docMk/>
            <pc:sldMk cId="3368580121" sldId="297"/>
            <ac:picMk id="3" creationId="{C0AC105D-E46D-4727-2EDC-E0B7A15994A9}"/>
          </ac:picMkLst>
        </pc:picChg>
        <pc:picChg chg="del">
          <ac:chgData name="Kyle Clapper" userId="d2d0a02d-8631-4917-89f8-9cd1e6799b97" providerId="ADAL" clId="{DB2BDFD9-18A5-7E40-9745-EB186C9D6128}" dt="2022-09-25T16:55:36.925" v="9342" actId="478"/>
          <ac:picMkLst>
            <pc:docMk/>
            <pc:sldMk cId="3368580121" sldId="297"/>
            <ac:picMk id="6" creationId="{08C17DFE-4137-6194-2B77-FC596011382C}"/>
          </ac:picMkLst>
        </pc:picChg>
        <pc:cxnChg chg="add mod">
          <ac:chgData name="Kyle Clapper" userId="d2d0a02d-8631-4917-89f8-9cd1e6799b97" providerId="ADAL" clId="{DB2BDFD9-18A5-7E40-9745-EB186C9D6128}" dt="2022-09-25T16:57:37.822" v="9367" actId="1582"/>
          <ac:cxnSpMkLst>
            <pc:docMk/>
            <pc:sldMk cId="3368580121" sldId="297"/>
            <ac:cxnSpMk id="12" creationId="{4CA5303D-482A-C4DE-50E8-D3FFE7D5E391}"/>
          </ac:cxnSpMkLst>
        </pc:cxnChg>
      </pc:sldChg>
      <pc:sldChg chg="addSp delSp modSp add mod">
        <pc:chgData name="Kyle Clapper" userId="d2d0a02d-8631-4917-89f8-9cd1e6799b97" providerId="ADAL" clId="{DB2BDFD9-18A5-7E40-9745-EB186C9D6128}" dt="2022-09-25T16:59:23.415" v="9388" actId="1076"/>
        <pc:sldMkLst>
          <pc:docMk/>
          <pc:sldMk cId="1813911152" sldId="298"/>
        </pc:sldMkLst>
        <pc:spChg chg="del">
          <ac:chgData name="Kyle Clapper" userId="d2d0a02d-8631-4917-89f8-9cd1e6799b97" providerId="ADAL" clId="{DB2BDFD9-18A5-7E40-9745-EB186C9D6128}" dt="2022-09-25T16:58:44.783" v="9373" actId="478"/>
          <ac:spMkLst>
            <pc:docMk/>
            <pc:sldMk cId="1813911152" sldId="298"/>
            <ac:spMk id="10" creationId="{6B27E8EE-4AB4-F11C-A41A-C7C7415A388F}"/>
          </ac:spMkLst>
        </pc:spChg>
        <pc:spChg chg="add del mod">
          <ac:chgData name="Kyle Clapper" userId="d2d0a02d-8631-4917-89f8-9cd1e6799b97" providerId="ADAL" clId="{DB2BDFD9-18A5-7E40-9745-EB186C9D6128}" dt="2022-09-25T16:58:21.199" v="9370"/>
          <ac:spMkLst>
            <pc:docMk/>
            <pc:sldMk cId="1813911152" sldId="298"/>
            <ac:spMk id="13" creationId="{E81DA4DF-F0C5-C28E-2029-94AB2BC07CF6}"/>
          </ac:spMkLst>
        </pc:spChg>
        <pc:spChg chg="add del mod">
          <ac:chgData name="Kyle Clapper" userId="d2d0a02d-8631-4917-89f8-9cd1e6799b97" providerId="ADAL" clId="{DB2BDFD9-18A5-7E40-9745-EB186C9D6128}" dt="2022-09-25T16:58:21.199" v="9370"/>
          <ac:spMkLst>
            <pc:docMk/>
            <pc:sldMk cId="1813911152" sldId="298"/>
            <ac:spMk id="14" creationId="{A44A5913-64D8-AABA-270C-4953B9222050}"/>
          </ac:spMkLst>
        </pc:spChg>
        <pc:spChg chg="add del mod">
          <ac:chgData name="Kyle Clapper" userId="d2d0a02d-8631-4917-89f8-9cd1e6799b97" providerId="ADAL" clId="{DB2BDFD9-18A5-7E40-9745-EB186C9D6128}" dt="2022-09-25T16:58:21.199" v="9370"/>
          <ac:spMkLst>
            <pc:docMk/>
            <pc:sldMk cId="1813911152" sldId="298"/>
            <ac:spMk id="15" creationId="{86EC6512-161E-B941-31DC-C31C93317214}"/>
          </ac:spMkLst>
        </pc:spChg>
        <pc:spChg chg="add del mod">
          <ac:chgData name="Kyle Clapper" userId="d2d0a02d-8631-4917-89f8-9cd1e6799b97" providerId="ADAL" clId="{DB2BDFD9-18A5-7E40-9745-EB186C9D6128}" dt="2022-09-25T16:58:21.199" v="9370"/>
          <ac:spMkLst>
            <pc:docMk/>
            <pc:sldMk cId="1813911152" sldId="298"/>
            <ac:spMk id="16" creationId="{A3A333B9-CEB9-294D-4189-779C0AC30D7C}"/>
          </ac:spMkLst>
        </pc:spChg>
        <pc:spChg chg="add del mod">
          <ac:chgData name="Kyle Clapper" userId="d2d0a02d-8631-4917-89f8-9cd1e6799b97" providerId="ADAL" clId="{DB2BDFD9-18A5-7E40-9745-EB186C9D6128}" dt="2022-09-25T16:58:21.199" v="9370"/>
          <ac:spMkLst>
            <pc:docMk/>
            <pc:sldMk cId="1813911152" sldId="298"/>
            <ac:spMk id="17" creationId="{86C965BB-8B2E-5BCB-0C17-63E3186D425D}"/>
          </ac:spMkLst>
        </pc:spChg>
        <pc:spChg chg="add del mod">
          <ac:chgData name="Kyle Clapper" userId="d2d0a02d-8631-4917-89f8-9cd1e6799b97" providerId="ADAL" clId="{DB2BDFD9-18A5-7E40-9745-EB186C9D6128}" dt="2022-09-25T16:58:21.199" v="9370"/>
          <ac:spMkLst>
            <pc:docMk/>
            <pc:sldMk cId="1813911152" sldId="298"/>
            <ac:spMk id="18" creationId="{1EA1F565-A721-968C-FEB5-EBEE8D5E6059}"/>
          </ac:spMkLst>
        </pc:spChg>
        <pc:spChg chg="add del mod">
          <ac:chgData name="Kyle Clapper" userId="d2d0a02d-8631-4917-89f8-9cd1e6799b97" providerId="ADAL" clId="{DB2BDFD9-18A5-7E40-9745-EB186C9D6128}" dt="2022-09-25T16:58:32.143" v="9372"/>
          <ac:spMkLst>
            <pc:docMk/>
            <pc:sldMk cId="1813911152" sldId="298"/>
            <ac:spMk id="21" creationId="{258F25CF-DB3D-2A35-62E6-52FB5C270946}"/>
          </ac:spMkLst>
        </pc:spChg>
        <pc:spChg chg="add del mod">
          <ac:chgData name="Kyle Clapper" userId="d2d0a02d-8631-4917-89f8-9cd1e6799b97" providerId="ADAL" clId="{DB2BDFD9-18A5-7E40-9745-EB186C9D6128}" dt="2022-09-25T16:58:32.143" v="9372"/>
          <ac:spMkLst>
            <pc:docMk/>
            <pc:sldMk cId="1813911152" sldId="298"/>
            <ac:spMk id="22" creationId="{8721CAD1-6589-2B14-AE11-4E8274355EDB}"/>
          </ac:spMkLst>
        </pc:spChg>
        <pc:spChg chg="add del mod">
          <ac:chgData name="Kyle Clapper" userId="d2d0a02d-8631-4917-89f8-9cd1e6799b97" providerId="ADAL" clId="{DB2BDFD9-18A5-7E40-9745-EB186C9D6128}" dt="2022-09-25T16:58:32.143" v="9372"/>
          <ac:spMkLst>
            <pc:docMk/>
            <pc:sldMk cId="1813911152" sldId="298"/>
            <ac:spMk id="23" creationId="{DC7DBC80-5D7F-AC27-131C-B3A83A969C41}"/>
          </ac:spMkLst>
        </pc:spChg>
        <pc:spChg chg="add del mod">
          <ac:chgData name="Kyle Clapper" userId="d2d0a02d-8631-4917-89f8-9cd1e6799b97" providerId="ADAL" clId="{DB2BDFD9-18A5-7E40-9745-EB186C9D6128}" dt="2022-09-25T16:58:32.143" v="9372"/>
          <ac:spMkLst>
            <pc:docMk/>
            <pc:sldMk cId="1813911152" sldId="298"/>
            <ac:spMk id="24" creationId="{D21A2631-0203-A419-E02A-2C420B0A83BC}"/>
          </ac:spMkLst>
        </pc:spChg>
        <pc:spChg chg="add del mod">
          <ac:chgData name="Kyle Clapper" userId="d2d0a02d-8631-4917-89f8-9cd1e6799b97" providerId="ADAL" clId="{DB2BDFD9-18A5-7E40-9745-EB186C9D6128}" dt="2022-09-25T16:58:32.143" v="9372"/>
          <ac:spMkLst>
            <pc:docMk/>
            <pc:sldMk cId="1813911152" sldId="298"/>
            <ac:spMk id="25" creationId="{F0D822B6-8F60-408D-2346-BBBEA203A8AD}"/>
          </ac:spMkLst>
        </pc:spChg>
        <pc:spChg chg="add del mod">
          <ac:chgData name="Kyle Clapper" userId="d2d0a02d-8631-4917-89f8-9cd1e6799b97" providerId="ADAL" clId="{DB2BDFD9-18A5-7E40-9745-EB186C9D6128}" dt="2022-09-25T16:58:32.143" v="9372"/>
          <ac:spMkLst>
            <pc:docMk/>
            <pc:sldMk cId="1813911152" sldId="298"/>
            <ac:spMk id="26" creationId="{043BED32-AD39-C672-A811-AFA17E35EA75}"/>
          </ac:spMkLst>
        </pc:spChg>
        <pc:spChg chg="add mod">
          <ac:chgData name="Kyle Clapper" userId="d2d0a02d-8631-4917-89f8-9cd1e6799b97" providerId="ADAL" clId="{DB2BDFD9-18A5-7E40-9745-EB186C9D6128}" dt="2022-09-25T16:59:04.764" v="9380" actId="1076"/>
          <ac:spMkLst>
            <pc:docMk/>
            <pc:sldMk cId="1813911152" sldId="298"/>
            <ac:spMk id="30" creationId="{F77D1184-8815-A939-2D59-429D92437A18}"/>
          </ac:spMkLst>
        </pc:spChg>
        <pc:spChg chg="add mod">
          <ac:chgData name="Kyle Clapper" userId="d2d0a02d-8631-4917-89f8-9cd1e6799b97" providerId="ADAL" clId="{DB2BDFD9-18A5-7E40-9745-EB186C9D6128}" dt="2022-09-25T16:59:13.794" v="9386" actId="20577"/>
          <ac:spMkLst>
            <pc:docMk/>
            <pc:sldMk cId="1813911152" sldId="298"/>
            <ac:spMk id="31" creationId="{A769C6A5-74FB-32BF-F1FD-E2E39B4BD85C}"/>
          </ac:spMkLst>
        </pc:spChg>
        <pc:spChg chg="add mod">
          <ac:chgData name="Kyle Clapper" userId="d2d0a02d-8631-4917-89f8-9cd1e6799b97" providerId="ADAL" clId="{DB2BDFD9-18A5-7E40-9745-EB186C9D6128}" dt="2022-09-25T16:59:11.912" v="9382" actId="1076"/>
          <ac:spMkLst>
            <pc:docMk/>
            <pc:sldMk cId="1813911152" sldId="298"/>
            <ac:spMk id="32" creationId="{C5983F70-EF7C-8541-F57B-5C7037FF61E4}"/>
          </ac:spMkLst>
        </pc:spChg>
        <pc:graphicFrameChg chg="add del mod">
          <ac:chgData name="Kyle Clapper" userId="d2d0a02d-8631-4917-89f8-9cd1e6799b97" providerId="ADAL" clId="{DB2BDFD9-18A5-7E40-9745-EB186C9D6128}" dt="2022-09-25T16:58:21.199" v="9370"/>
          <ac:graphicFrameMkLst>
            <pc:docMk/>
            <pc:sldMk cId="1813911152" sldId="298"/>
            <ac:graphicFrameMk id="6" creationId="{33459EDC-8178-E2CA-89F5-3451198B5102}"/>
          </ac:graphicFrameMkLst>
        </pc:graphicFrameChg>
        <pc:graphicFrameChg chg="add del mod">
          <ac:chgData name="Kyle Clapper" userId="d2d0a02d-8631-4917-89f8-9cd1e6799b97" providerId="ADAL" clId="{DB2BDFD9-18A5-7E40-9745-EB186C9D6128}" dt="2022-09-25T16:58:21.199" v="9370"/>
          <ac:graphicFrameMkLst>
            <pc:docMk/>
            <pc:sldMk cId="1813911152" sldId="298"/>
            <ac:graphicFrameMk id="11" creationId="{93D75BAE-B26B-AF71-A415-2D5468712022}"/>
          </ac:graphicFrameMkLst>
        </pc:graphicFrameChg>
        <pc:graphicFrameChg chg="add del mod">
          <ac:chgData name="Kyle Clapper" userId="d2d0a02d-8631-4917-89f8-9cd1e6799b97" providerId="ADAL" clId="{DB2BDFD9-18A5-7E40-9745-EB186C9D6128}" dt="2022-09-25T16:58:32.143" v="9372"/>
          <ac:graphicFrameMkLst>
            <pc:docMk/>
            <pc:sldMk cId="1813911152" sldId="298"/>
            <ac:graphicFrameMk id="19" creationId="{F3EDC685-2BC4-415D-FC8C-CF1065424C05}"/>
          </ac:graphicFrameMkLst>
        </pc:graphicFrameChg>
        <pc:graphicFrameChg chg="add del mod">
          <ac:chgData name="Kyle Clapper" userId="d2d0a02d-8631-4917-89f8-9cd1e6799b97" providerId="ADAL" clId="{DB2BDFD9-18A5-7E40-9745-EB186C9D6128}" dt="2022-09-25T16:58:32.143" v="9372"/>
          <ac:graphicFrameMkLst>
            <pc:docMk/>
            <pc:sldMk cId="1813911152" sldId="298"/>
            <ac:graphicFrameMk id="20" creationId="{5143B954-2027-B304-A58F-275D090D6F52}"/>
          </ac:graphicFrameMkLst>
        </pc:graphicFrameChg>
        <pc:graphicFrameChg chg="add mod">
          <ac:chgData name="Kyle Clapper" userId="d2d0a02d-8631-4917-89f8-9cd1e6799b97" providerId="ADAL" clId="{DB2BDFD9-18A5-7E40-9745-EB186C9D6128}" dt="2022-09-25T16:59:23.415" v="9388" actId="1076"/>
          <ac:graphicFrameMkLst>
            <pc:docMk/>
            <pc:sldMk cId="1813911152" sldId="298"/>
            <ac:graphicFrameMk id="28" creationId="{159C5678-A626-0B81-96B2-5009FF3EB967}"/>
          </ac:graphicFrameMkLst>
        </pc:graphicFrameChg>
        <pc:graphicFrameChg chg="add del mod">
          <ac:chgData name="Kyle Clapper" userId="d2d0a02d-8631-4917-89f8-9cd1e6799b97" providerId="ADAL" clId="{DB2BDFD9-18A5-7E40-9745-EB186C9D6128}" dt="2022-09-25T16:59:00.377" v="9378"/>
          <ac:graphicFrameMkLst>
            <pc:docMk/>
            <pc:sldMk cId="1813911152" sldId="298"/>
            <ac:graphicFrameMk id="29" creationId="{91BD48F1-7AFC-19BC-1695-050A863E8686}"/>
          </ac:graphicFrameMkLst>
        </pc:graphicFrameChg>
        <pc:cxnChg chg="mod">
          <ac:chgData name="Kyle Clapper" userId="d2d0a02d-8631-4917-89f8-9cd1e6799b97" providerId="ADAL" clId="{DB2BDFD9-18A5-7E40-9745-EB186C9D6128}" dt="2022-09-25T16:59:19.593" v="9387" actId="1076"/>
          <ac:cxnSpMkLst>
            <pc:docMk/>
            <pc:sldMk cId="1813911152" sldId="298"/>
            <ac:cxnSpMk id="12" creationId="{4CA5303D-482A-C4DE-50E8-D3FFE7D5E391}"/>
          </ac:cxnSpMkLst>
        </pc:cxnChg>
      </pc:sldChg>
      <pc:sldChg chg="addSp delSp modSp add mod">
        <pc:chgData name="Kyle Clapper" userId="d2d0a02d-8631-4917-89f8-9cd1e6799b97" providerId="ADAL" clId="{DB2BDFD9-18A5-7E40-9745-EB186C9D6128}" dt="2022-09-25T17:06:21.044" v="9527" actId="403"/>
        <pc:sldMkLst>
          <pc:docMk/>
          <pc:sldMk cId="2262025859" sldId="299"/>
        </pc:sldMkLst>
        <pc:spChg chg="add mod">
          <ac:chgData name="Kyle Clapper" userId="d2d0a02d-8631-4917-89f8-9cd1e6799b97" providerId="ADAL" clId="{DB2BDFD9-18A5-7E40-9745-EB186C9D6128}" dt="2022-09-25T17:03:55.303" v="9436" actId="1076"/>
          <ac:spMkLst>
            <pc:docMk/>
            <pc:sldMk cId="2262025859" sldId="299"/>
            <ac:spMk id="9" creationId="{E32F6D2B-D3A9-1688-EDBB-AEA690C523D8}"/>
          </ac:spMkLst>
        </pc:spChg>
        <pc:spChg chg="add mod">
          <ac:chgData name="Kyle Clapper" userId="d2d0a02d-8631-4917-89f8-9cd1e6799b97" providerId="ADAL" clId="{DB2BDFD9-18A5-7E40-9745-EB186C9D6128}" dt="2022-09-25T17:06:21.044" v="9527" actId="403"/>
          <ac:spMkLst>
            <pc:docMk/>
            <pc:sldMk cId="2262025859" sldId="299"/>
            <ac:spMk id="10" creationId="{6ABCEB0A-D66A-53BD-AF3E-771FC3DCDB5C}"/>
          </ac:spMkLst>
        </pc:spChg>
        <pc:spChg chg="del mod">
          <ac:chgData name="Kyle Clapper" userId="d2d0a02d-8631-4917-89f8-9cd1e6799b97" providerId="ADAL" clId="{DB2BDFD9-18A5-7E40-9745-EB186C9D6128}" dt="2022-09-25T17:02:22.877" v="9391"/>
          <ac:spMkLst>
            <pc:docMk/>
            <pc:sldMk cId="2262025859" sldId="299"/>
            <ac:spMk id="21" creationId="{1F83DA10-2CDC-9B2E-2E6A-F8250A1CB667}"/>
          </ac:spMkLst>
        </pc:spChg>
        <pc:picChg chg="add mod">
          <ac:chgData name="Kyle Clapper" userId="d2d0a02d-8631-4917-89f8-9cd1e6799b97" providerId="ADAL" clId="{DB2BDFD9-18A5-7E40-9745-EB186C9D6128}" dt="2022-09-25T17:03:05.998" v="9397" actId="1076"/>
          <ac:picMkLst>
            <pc:docMk/>
            <pc:sldMk cId="2262025859" sldId="299"/>
            <ac:picMk id="5" creationId="{C0035EA4-BF44-1B41-F6F0-9DC097233DC1}"/>
          </ac:picMkLst>
        </pc:picChg>
        <pc:picChg chg="add mod">
          <ac:chgData name="Kyle Clapper" userId="d2d0a02d-8631-4917-89f8-9cd1e6799b97" providerId="ADAL" clId="{DB2BDFD9-18A5-7E40-9745-EB186C9D6128}" dt="2022-09-25T17:02:57.463" v="9396" actId="1076"/>
          <ac:picMkLst>
            <pc:docMk/>
            <pc:sldMk cId="2262025859" sldId="299"/>
            <ac:picMk id="8" creationId="{A0765EAB-BEB8-2F46-11F0-EF0DBA534FEE}"/>
          </ac:picMkLst>
        </pc:picChg>
      </pc:sldChg>
      <pc:sldChg chg="addSp delSp modSp add mod">
        <pc:chgData name="Kyle Clapper" userId="d2d0a02d-8631-4917-89f8-9cd1e6799b97" providerId="ADAL" clId="{DB2BDFD9-18A5-7E40-9745-EB186C9D6128}" dt="2022-09-25T17:10:22.392" v="9553" actId="1076"/>
        <pc:sldMkLst>
          <pc:docMk/>
          <pc:sldMk cId="378679856" sldId="300"/>
        </pc:sldMkLst>
        <pc:picChg chg="add mod">
          <ac:chgData name="Kyle Clapper" userId="d2d0a02d-8631-4917-89f8-9cd1e6799b97" providerId="ADAL" clId="{DB2BDFD9-18A5-7E40-9745-EB186C9D6128}" dt="2022-09-25T17:10:22.392" v="9553" actId="1076"/>
          <ac:picMkLst>
            <pc:docMk/>
            <pc:sldMk cId="378679856" sldId="300"/>
            <ac:picMk id="4" creationId="{C6D1A68F-CCB2-5514-A8E7-3DD34941CF32}"/>
          </ac:picMkLst>
        </pc:picChg>
        <pc:picChg chg="del">
          <ac:chgData name="Kyle Clapper" userId="d2d0a02d-8631-4917-89f8-9cd1e6799b97" providerId="ADAL" clId="{DB2BDFD9-18A5-7E40-9745-EB186C9D6128}" dt="2022-09-25T17:09:57.894" v="9548" actId="478"/>
          <ac:picMkLst>
            <pc:docMk/>
            <pc:sldMk cId="378679856" sldId="300"/>
            <ac:picMk id="5" creationId="{1920EB8C-83CA-C6FC-0F0D-2B1B2BEB4429}"/>
          </ac:picMkLst>
        </pc:picChg>
      </pc:sldChg>
      <pc:sldChg chg="add del">
        <pc:chgData name="Kyle Clapper" userId="d2d0a02d-8631-4917-89f8-9cd1e6799b97" providerId="ADAL" clId="{DB2BDFD9-18A5-7E40-9745-EB186C9D6128}" dt="2022-09-25T17:08:44.805" v="9529" actId="2696"/>
        <pc:sldMkLst>
          <pc:docMk/>
          <pc:sldMk cId="2789946433" sldId="300"/>
        </pc:sldMkLst>
      </pc:sldChg>
      <pc:sldChg chg="addSp delSp modSp add mod">
        <pc:chgData name="Kyle Clapper" userId="d2d0a02d-8631-4917-89f8-9cd1e6799b97" providerId="ADAL" clId="{DB2BDFD9-18A5-7E40-9745-EB186C9D6128}" dt="2022-09-25T17:21:29.635" v="9862" actId="732"/>
        <pc:sldMkLst>
          <pc:docMk/>
          <pc:sldMk cId="861383253" sldId="301"/>
        </pc:sldMkLst>
        <pc:spChg chg="mod">
          <ac:chgData name="Kyle Clapper" userId="d2d0a02d-8631-4917-89f8-9cd1e6799b97" providerId="ADAL" clId="{DB2BDFD9-18A5-7E40-9745-EB186C9D6128}" dt="2022-09-25T17:15:30.123" v="9749" actId="20577"/>
          <ac:spMkLst>
            <pc:docMk/>
            <pc:sldMk cId="861383253" sldId="301"/>
            <ac:spMk id="2" creationId="{4728D66E-26A1-645F-5BDD-B97E231176BD}"/>
          </ac:spMkLst>
        </pc:spChg>
        <pc:spChg chg="mod">
          <ac:chgData name="Kyle Clapper" userId="d2d0a02d-8631-4917-89f8-9cd1e6799b97" providerId="ADAL" clId="{DB2BDFD9-18A5-7E40-9745-EB186C9D6128}" dt="2022-09-25T17:16:07.955" v="9847" actId="20577"/>
          <ac:spMkLst>
            <pc:docMk/>
            <pc:sldMk cId="861383253" sldId="301"/>
            <ac:spMk id="3" creationId="{E054D3F6-2D8E-F8D3-AB0B-765C097EFA66}"/>
          </ac:spMkLst>
        </pc:spChg>
        <pc:spChg chg="del mod">
          <ac:chgData name="Kyle Clapper" userId="d2d0a02d-8631-4917-89f8-9cd1e6799b97" providerId="ADAL" clId="{DB2BDFD9-18A5-7E40-9745-EB186C9D6128}" dt="2022-09-25T17:16:12.763" v="9848" actId="478"/>
          <ac:spMkLst>
            <pc:docMk/>
            <pc:sldMk cId="861383253" sldId="301"/>
            <ac:spMk id="4" creationId="{1757D904-0E8F-6D1B-6B33-96AD98D99370}"/>
          </ac:spMkLst>
        </pc:spChg>
        <pc:spChg chg="del">
          <ac:chgData name="Kyle Clapper" userId="d2d0a02d-8631-4917-89f8-9cd1e6799b97" providerId="ADAL" clId="{DB2BDFD9-18A5-7E40-9745-EB186C9D6128}" dt="2022-09-25T17:16:15.946" v="9850" actId="478"/>
          <ac:spMkLst>
            <pc:docMk/>
            <pc:sldMk cId="861383253" sldId="301"/>
            <ac:spMk id="5" creationId="{A5183BCC-D8F4-D769-E153-F37E32E646D7}"/>
          </ac:spMkLst>
        </pc:spChg>
        <pc:spChg chg="del">
          <ac:chgData name="Kyle Clapper" userId="d2d0a02d-8631-4917-89f8-9cd1e6799b97" providerId="ADAL" clId="{DB2BDFD9-18A5-7E40-9745-EB186C9D6128}" dt="2022-09-25T17:16:16.768" v="9851" actId="478"/>
          <ac:spMkLst>
            <pc:docMk/>
            <pc:sldMk cId="861383253" sldId="301"/>
            <ac:spMk id="8" creationId="{5FBDAFAC-197F-3E6D-AD95-E2698D804412}"/>
          </ac:spMkLst>
        </pc:spChg>
        <pc:spChg chg="add del mod">
          <ac:chgData name="Kyle Clapper" userId="d2d0a02d-8631-4917-89f8-9cd1e6799b97" providerId="ADAL" clId="{DB2BDFD9-18A5-7E40-9745-EB186C9D6128}" dt="2022-09-25T17:16:14.884" v="9849" actId="478"/>
          <ac:spMkLst>
            <pc:docMk/>
            <pc:sldMk cId="861383253" sldId="301"/>
            <ac:spMk id="9" creationId="{4BB09266-E1D8-86E2-CAF5-6FDCFE790B57}"/>
          </ac:spMkLst>
        </pc:spChg>
        <pc:picChg chg="add mod">
          <ac:chgData name="Kyle Clapper" userId="d2d0a02d-8631-4917-89f8-9cd1e6799b97" providerId="ADAL" clId="{DB2BDFD9-18A5-7E40-9745-EB186C9D6128}" dt="2022-09-25T17:20:05.939" v="9856" actId="1076"/>
          <ac:picMkLst>
            <pc:docMk/>
            <pc:sldMk cId="861383253" sldId="301"/>
            <ac:picMk id="11" creationId="{7819893B-09F6-38F8-208D-EF54AAF4D447}"/>
          </ac:picMkLst>
        </pc:picChg>
        <pc:picChg chg="add mod modCrop">
          <ac:chgData name="Kyle Clapper" userId="d2d0a02d-8631-4917-89f8-9cd1e6799b97" providerId="ADAL" clId="{DB2BDFD9-18A5-7E40-9745-EB186C9D6128}" dt="2022-09-25T17:21:29.635" v="9862" actId="732"/>
          <ac:picMkLst>
            <pc:docMk/>
            <pc:sldMk cId="861383253" sldId="301"/>
            <ac:picMk id="13" creationId="{6F620F54-1913-B6AD-6F95-63EFA65CDAFC}"/>
          </ac:picMkLst>
        </pc:picChg>
        <pc:cxnChg chg="del">
          <ac:chgData name="Kyle Clapper" userId="d2d0a02d-8631-4917-89f8-9cd1e6799b97" providerId="ADAL" clId="{DB2BDFD9-18A5-7E40-9745-EB186C9D6128}" dt="2022-09-25T17:16:17.757" v="9852" actId="478"/>
          <ac:cxnSpMkLst>
            <pc:docMk/>
            <pc:sldMk cId="861383253" sldId="301"/>
            <ac:cxnSpMk id="7" creationId="{A8E6F0EB-3CA5-F461-7929-5AA38ED6679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A9F6A0-C627-B54D-855F-5A0CD656D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7E5DFE-C170-0244-8137-231884CB08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4630C-362D-B34E-86B8-57D58266F311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2B90F-0445-2A45-BF61-FA80DD02F2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DB874-7984-B54D-90DF-01AD07D5B0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BCC9B-E10F-E640-9F97-A8844EA2C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98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9:12:2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264 870 24575,'-3'-3'0,"1"0"0,2-3 0,0-7 0,0 3 0,0-4 0,-3 4 0,2 1 0,-1-2 0,2 2 0,0-6 0,0 1 0,0-2 0,0-4 0,0 8 0,0-8 0,0 4 0,0-5 0,0 1 0,0-1 0,0 1 0,0 3 0,0-2 0,-3 2 0,2 1 0,-2 0 0,3 3 0,0 3 0,-2-1 0,1 6 0,-2-1 0,3 1 0,0-1 0,0-2 0,0-1 0,0-2 0,0-1 0,0 1 0,0 0 0,0-1 0,0 4 0,0-7 0,0 5 0,0-5 0,0-8 0,0 5 0,0-17 0,0 6 0,0 0 0,0 5 0,0 9 0,0 6 0,0 1 0,0 2 0,0-2 0,0 2 0,0-5 0,0 2 0,0-2 0,0 0 0,0 2 0,0-2 0,0 5 0,0-2 0,0 0 0,0 1 0,0-1 0,0 2 0,3 3 0,-2-2 0,-2 5 0,-4 2 0,-4 4 0,-2 5 0,-1 1 0,0 3 0,-7 4 0,4 3 0,-5 1 0,10-7 0,-2 4 0,4-4 0,-6 12 0,6-10 0,-3 4 0,2-7 0,2-3 0,0 1 0,2-7 0,2-4 0,0 1 0,-2-3 0,4 5 0,-4-4 0,2 4 0,-3-2 0,1 0 0,2 2 0,-2-4 0,4 4 0,-4-5 0,2 3 0,2-3 0,4-5 0,3 1 0,5-4 0,-5 2 0,6-6 0,-3 4 0,0-6 0,0 7 0,-4-1 0,3 0 0,-2 2 0,2 0 0,-4 1 0,0 4 0,0-4 0,1 2 0,1-2 0,-1-1 0,-2 0 0,2 3 0,-4-2 0,4 2 0,-5-3 0,5 3 0,-2-2 0,1 2 0,0 0 0,0-2 0,4-1 0,-2 0 0,-1-2 0,0 5 0,-4-2 0,1 1 0,-2-1 0,0-1 0,0 1 0,0-1 0,0 5 0,3 2 0,0 4 0,3 3 0,-1-4 0,-2 4 0,2-8 0,-4 5 0,4-4 0,-2 4 0,0-2 0,2 0 0,-5 2 0,5-5 0,1 3 0,-2-1 0,3 1 0,-4 1 0,3 0 0,-1-3 0,1 2 0,2-3 0,-2 0 0,2 0 0,-2 0 0,-1 0 0,1 0 0,-1 0 0,3 2 0,-1 1 0,1 3 0,0-3 0,-2-1 0,2-2 0,-2 0 0,-1 0 0,1 0 0,-1 0 0,1 0 0,2 0 0,-2 3 0,2 0 0,-2 0 0,-3 2 0,2-5 0,-5 5 0,5-4 0,-2 1 0,3-2 0,-1 0 0,1 0 0,0 0 0,-1 3 0,1-2 0,-3 3 0,2-3 0,-2 2 0,0-1 0,2-1 0,-2 4 0,3-5 0,-3 5 0,2-4 0,-5 4 0,5-5 0,-4 5 0,4-4 0,-2 1 0,0 1 0,2-3 0,-2 5 0,0-2 0,2 1 0,-2-2 0,0 0 0,2-1 0,-2 2 0,3-1 0,-3 1 0,2 0 0,-2 0 0,2-1 0,1-1 0,-3 4 0,-1-2 0,1 0 0,0-1 0,3-2 0,-1 3 0,1-3 0,-1 5 0,1-2 0,-1 1 0,-2 0 0,2-3 0,-2 4 0,0-4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C965-78A0-7F40-A06D-95DFF25EF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523F4E-96A6-2A4C-96E1-622815E0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3D845-8E03-294F-98B5-B8B8CBBC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0573A-2CEE-FD43-8DD0-4D311A7A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7C025-C733-AE47-AD3D-5CDB3394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F08D1-05C1-4F42-8407-D3E7DEB7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030B4-2789-A94B-B204-4B6CC22A2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6DF2A-E86D-0D47-9FA6-DF272385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A9FBD-3863-B84E-8C96-EACC6FF6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B88B7-5E57-5644-AC89-E9CBC4F0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6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EDC6E-C4E2-B240-9C55-53FC1AE25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D55FF-A870-2B43-B6F4-3A89D70FE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5768A-0C10-A946-AFA4-76A291DE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9044-A544-CB46-80B5-397E7915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3676A-BA0B-B24F-A322-ECDC2377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47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CF51-9220-4D4F-9C1F-6B51704ED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58241-D946-1A4A-B9F0-2729D847A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DC4EA-79CA-9A45-8861-34884D39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D3B2B-553F-5F46-B75D-240E7412A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CF42F-77F7-F54B-AAB2-4BC366EA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82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A8ED-C891-3442-9561-40F226A1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3579-EFBA-DA4B-8B2A-96F5A691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D3212-19F6-5044-8B88-68FDC57F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BD581-BF20-7747-B523-D5781D05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3B7D0-5A7F-9F45-AD47-2D6D36F8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63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B4F6-807A-5246-A518-2AA4BCFF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EDC23-30A5-5C48-B47E-1A1827944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9D8B0-71FB-4F4B-B937-8C77AC147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4D124-33FC-E942-8DE1-1EB446F4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C0FDB-E153-7C4B-A8E3-0305954BB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21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0F96-4D8A-3047-B299-8662DAC8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C3D8-A939-9C45-8AA2-55AE4D713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B384B-08F3-1C48-AD4A-4EAC56AD1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1179E-BCCE-EA48-9156-EA18052C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800A-79B7-C243-A9A7-4DC94AD0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D0612-1997-4D43-BA04-59338FD7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81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FB51-9203-F44C-BB3A-E53054FF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8C452-633E-C844-A685-2790DD161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D1844-5DD9-A845-81EA-634F768B6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9AFE9-18FF-2747-A6A3-4B2013C44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DD124-A349-7E44-B856-2BF7BA052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43F7C-D09D-B74A-AC32-59D22D1C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8BC2F-142F-D84F-8367-AEB32A62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15E75-5ED5-4A41-BF34-ED247315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57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E122-5914-004B-9C57-27C42B8F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9609C-CEED-6D4B-B6CF-4A69DBD7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C195E-E344-9A47-8123-91AFEAD5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CD87D-C836-1E45-8AA2-C92EE255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04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8D5AB-C27A-0D4D-8C6E-98637CF3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FC506-F7D7-F34C-ADCD-1415F1D0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FF116-53C5-2C42-BB08-BAB15CBA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7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9B74-714E-A94D-926A-FE5FA6A7F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A85A-83DE-A344-90FB-5CE811188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1A62A-570E-1746-9222-39B63BB6A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90149-007E-AA40-AF16-4E01FED4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8481-4B0E-1A4A-8B38-39DBE93B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06051-F94D-724D-9E83-6DB98F8B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4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7A6A-5DAB-8A40-9DA7-E7EA03FD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48890-1219-9249-BD40-269EFB7A4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6512E-1DB8-604C-B9A4-94EFF2AC7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F789F-CED2-E949-8882-F043D1CF5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BE4D5-617A-AA45-980A-0EB95473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35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B1C5-F1AA-014F-A395-98B4AEEF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5E1C28-131B-6043-B215-F21BBF090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C0448-E61C-A349-9F6C-08DCD3194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B33A2-5C26-7F46-817B-B7834479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20AA9-D867-6740-93E7-4AB8BA38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148F9-83D4-A342-8006-97E6410B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9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4098-CEF5-D34B-AEC2-A204F43D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23417-78A0-6F44-9D74-A1A0BA6EA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36D40-A852-1D41-A2B2-D2448C4FA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958E-2532-334B-B381-7CE8EF7F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62E61-7A76-2445-A101-967DDA6D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07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11317-2235-DF41-BB1C-367725298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FB044-4658-0448-A5B6-76F67E484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F3FBF-1648-F54F-899C-B107CD75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14C5-88BE-C641-8390-BADFCCBD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A9FE8-0E45-FB45-86D4-1E7BE497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622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6AF-F0A2-2C4C-9FA9-867A99E44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7FB41-3FA7-474D-A0A4-E1A848160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5B2D-0452-4746-8600-656D050C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9519A-2C35-9745-98A4-F5F1A2B9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759E-2C3A-9547-BBFC-9950B510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2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9F1B-4B24-0140-9545-21E1F67F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A82ED-0276-6A46-BDF1-898683122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8070A-F138-0F49-9DD8-7A42922D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B03A4-623A-6F46-863F-62E2D052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665B7-76FB-F849-998B-194DEB7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46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F7B3-E970-474B-9244-8AFC307F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FB1F3-BB6D-DB49-BCAF-13F66F60E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F9E75-E228-7844-BE1A-C30000F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2688E-0EC0-7A45-A62F-239EAC164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11480-3310-DA43-9741-BB321D9B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497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1DBE-B50B-B74A-8E76-E5528404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DC5E7-A2ED-224D-B4A1-75431B4FD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98C56-0979-D342-A427-9318A3A6B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26CB2-D42A-9540-A575-1BCA84EC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44E8C-A0E1-3B45-878A-52C747DE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549AD-5FE8-D940-BC3C-CF254DAF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3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999B-BAF5-5C46-B92F-022E2A38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3E14-1BC4-D840-A3B9-D2201E17B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C7178-4269-B34B-B80C-123D92B83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A67A4-7E91-004B-BB91-D7D6B4407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E2F3D-75E4-844E-8B9D-930D88C68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10A300-4ACF-9E4F-BEF6-43BBED54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A15E2-4B78-DE4C-B707-07E01A90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3847D-E046-1242-9CD7-1C6F5773B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153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EE838-CCAF-474B-BC5F-B3B1FD13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139F9-C5A7-FA43-9802-6CFEF641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5346E-82EC-4F4C-B1DA-698F32C2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87BD0-28B0-1A4B-B8CC-C1C3A3D5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9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F3729-8840-E446-A077-91875B75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5E78D-E820-4544-B04B-53A575D0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C10D4-0D6A-6748-A8D0-9F243607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6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35DA-71EF-844C-B6E3-A14C2629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BFE6B-45E0-2747-B19D-D2B2463BB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A7858-4239-3144-8617-F3352058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319B8-6944-D143-90A2-351EFBF7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350C6-FB56-D542-AEAF-20B19A14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31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F136-AEB9-D840-B1D0-CC05061F6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9BAF-8DA5-EB45-8B73-596DC738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14905-55E0-F546-B8BA-23CA29100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85559-0609-4742-ADB2-1536AFAD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C41E8-9E68-9F43-8BA1-2D467FB1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3DE63-A1B0-E04F-9068-79150065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95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B418-C4F0-AA4A-8778-DB8386F6B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E00528-30E9-8B40-805D-515DF26BB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0F45-2E99-8D48-98A2-F67F0A53E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7A4E3-F570-2749-9397-200E3ADB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C1511-F365-DA44-B859-E63B93FA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CB169-7651-FC4F-AA0B-51D8F033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230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625B-2AD1-0747-B6B2-2D9FC0F3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12861-2A32-CB47-B563-3F8C90291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1D391-ED1F-FB4C-B8C9-63515711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F1E6A-3C30-FE43-9B94-A8D038A70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9BAC0-A445-0549-A173-774E818D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35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5DAC0-D170-0042-87A2-E2CB76B14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E9B8C-D600-8246-BBA0-423AA0C3C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F75CC-A3BA-B54B-A9E3-3D29A996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1D87D-DA35-0644-B9B1-ECF939FE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14029-96A7-3B47-B7CC-2FD56594A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79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A245-7032-3043-AA47-8B239CEBF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0C83FC-B1B4-4F48-A390-7AEB2090E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EFD0B-2275-A34A-9A6D-3FCA434A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1EE1E-A419-014E-A419-FAD2E77B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027F2-1BDC-AF40-83B4-977C3B15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01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C2AD-D8B8-614E-8A8D-C0AB5185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91E4-6FA6-0C4A-8826-E38E4501A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A4611-CE0B-4149-BBBC-CAF964EB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698B8-45A8-2043-AE20-00690F2F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C72D6-2965-324A-B975-3F369AB24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507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9993-ED71-E242-B87D-976FF899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D443D-408A-EE40-8A42-430A55C8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FB07-5A82-3E45-8359-13342E5E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1058-F81A-114E-90DE-A59DC85A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1518E-8262-4D47-BF80-0603A48D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08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A4D4-BBF4-CE4F-A840-A3574415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7AF0-4B00-C74E-A281-C8CB66406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08568-C038-DB4B-98F0-6068E390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32269-9F83-1145-9948-B5EBFDF6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5CECD-544B-6241-ADFA-C1C06C92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991DF-179E-1449-ADD9-C89E959B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35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227E-8E16-4D4E-AC20-3E064E40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35DCD-7582-F84A-9349-76AB5B7A9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1CDF6-B4BB-6A40-9D8F-EF2D0CEDB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68E3E8-6C2A-344E-AA54-A31544DF9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E22FB-935D-A14B-AC33-EFAA365EC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24AC08-E05D-CC42-8B2A-83734316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EFE4F-C383-3C4B-9F87-F062586F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A6FA9-D714-894F-81D6-D28EF4B8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06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2905-604E-8046-A369-219D945A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35D21-F290-B74C-B560-11D519F5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D89C4-28E8-1147-A5A2-F11B5302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B6A73-7B39-2846-9023-56E53CA2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4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BDEB-7D9D-E946-805E-E4E40A24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021D-A8F8-CD48-B202-AB82C4181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45AA8-4728-6E48-AE8F-04DA39157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FE06C-ED98-F94F-9CAC-877F4A86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88020-C007-B84B-9B8C-A9813AEC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28F59-CD8C-8D4B-99FF-3E3FF65F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047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FD4C22-2BD9-2543-AA5A-6D7A07EE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DBFEE-3820-6641-B0C0-74F249B3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B6995-33C9-A54D-92F5-211CB612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217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7869-6CB1-FE4F-8B2D-BF50EF52C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88569-2405-A749-B81A-CFBD1F8C3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E939C-1E6A-124A-898B-4F6CD8B6D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B7D5D-2DFB-B141-9250-9FBC4877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9329-F6C7-594B-B64A-F6959E11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1618A-FB8E-7B4F-8D55-08EE1C19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968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C2E1-A5DC-8147-954E-00600405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248B0-C4E5-2F44-A8F7-88B009A35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E334E-A061-B04C-8A8C-96C0AEB4D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1C199-F920-2E41-AAE1-ECB1839C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2A269-8097-B147-8C81-F1FB5140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1F332-2219-D045-9292-8A203C54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6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0CCA-FCCE-F747-9BB9-6EF48480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01F71D-7C62-744E-AF2D-B05D9CC91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7BB37-8AEA-CA41-B7BE-1D918372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B3277-D071-C04C-8F3C-33CA2CF3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88DC5-D591-7143-8911-BC3DF69B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516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62F9D-0338-CC48-AC66-AE00A0A24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DB9B5-4CC2-2E44-B516-19E5874FE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7A81B-C1D6-EA4A-9C26-7C7E709E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2291E-66DA-6343-AF8B-F79A6B49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4366C-7D32-494F-BBED-2B05044D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05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1E5B5-B6E3-E84B-8AB9-8199D105A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876D2-C937-B24C-8619-FDFD2372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A9266-472A-DC4A-9A70-4A7024EE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2AB9-86E7-FA42-9944-8C8C6ACB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CDC76-2B8D-E842-A61C-D0D32491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59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549F-B09E-0C45-90EB-C06C2C20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98832-3C92-954F-A70F-27E08DA9F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12C45-1796-394F-9995-DAB996361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C85E0-5F94-3C4B-998A-21D60071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6E85E-4C80-1F42-8E26-4DEB0CC3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338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C64D-E9DF-0141-8A85-971BA768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E5B4-6539-5146-A999-E6E73FC4C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2378D-B1CF-4843-A659-702855DD4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A8B12-4516-4D43-B8FB-6FCF30A0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7E73C-92A5-1947-A46B-C5DFE9CA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098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40AF-AC3C-7141-902A-3310289B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DC09-0BC4-3A4C-9808-507C43241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AC291-5EE5-3847-B30A-F69D72851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26747-1468-F643-8451-6958E6FA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806A7-8359-6441-BA23-A41259B2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CFCEE-00ED-3648-BA25-B517E393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920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9EE72-6B5C-D342-A6BF-3DE4F370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69373-ECD2-464C-80AF-6D2B3D3A1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D5EB1-CBB2-0241-B9AD-AC966F807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4D434-8CFF-AB4A-8CB3-0D90DBD4C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CF0E49-871C-2648-AE59-0B0BF9B4D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37E60-E33E-004C-8443-C16DFE30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9665E-74D0-9D46-939E-AD495367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8B7387-5A81-7042-B43E-A3A82ACB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9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DE12-5972-D64A-930F-09C0C5E6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432A4-6E4B-614E-A466-F67541033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0D611-6509-B34B-9617-A72410C5F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9E7A4-FDFC-9F41-84CC-E283CF2DF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F5CA4-26E1-7B4A-8B64-F1F7E611B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7E1E2-E619-CE41-A31D-5D3CB0D14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AA4B87-C364-DC47-945D-957782E9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FD1851-6924-194E-A944-DB4AAFFE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65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DD83-59AA-8D45-B48C-E4F7F8BC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E70A4-588D-1C48-A434-4108560CF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7F45F-B3CD-914C-861D-27F306A1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7CE6-3580-8245-9A90-679E528E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889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1D1C6-A6FB-DF40-825C-D2A87AD8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C14D3-3726-3B4F-8269-4313D030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53F3-D070-2D4E-9C05-D40EF87C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696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0D864-E0F2-0743-B0E1-F1D58C63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1108F-3565-A541-86FB-D46815A9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67800-9B36-A048-81DC-94C40A413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1784C-A202-F04E-845A-24B8EF03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B6078-E262-B841-8A88-D5A8AA6B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8B296-F42D-AD4C-A2C8-C8AFB645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076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86EC-A752-DF4D-9067-0280B810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43E5E-9598-FF48-AEF7-E98CE6A45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0F36A-7A87-B941-9527-BD387A75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1EF33-F880-0A4E-B20E-F3A6E33B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20B13-CD72-4247-BD52-5161FE56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807B2-DFAE-F946-92DF-D55370C4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7B4E-0785-8C4C-BD61-ED810A10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C4CC6D-1AC8-5849-8D81-4D86C36FF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52809-6F66-304E-853D-35970620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43D00-4EC0-8845-B3BA-1217C46D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8B559-615F-8441-945E-3121EE8C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317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C3546-C54A-3448-AC8C-32B268677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15013-AE4F-A44F-B535-4EA9B4695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20144-AF8C-9B4F-800A-6318E5A03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96DDB-446D-DA4B-8B49-97F35805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211F8-54F3-8E40-93B8-6BAA82B5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821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73B8-E989-F74D-BF9F-3012E1BE9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58316-CBCC-E54D-A9B7-D2993F786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0AA34-18BD-EC44-87BC-A2D60BF0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81D1C-1061-9740-9889-5587B191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68BA8-C932-454A-ACE6-BBEC9143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392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457A-9FA0-C24A-82DD-E2C5345A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92B26-2932-2E4B-81B9-3CCCE1C1B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E5615-1BCD-EE4E-A5FC-A517C9BF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69C81-EB9B-D34A-9471-F1FF4382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65FFE-5200-E446-B1A1-65D051C0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916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8E2B-0EAB-694B-8A7E-20059583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E38B3-AF26-3B46-B3C9-BB818ECE4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49091-A7FE-1C40-ABDC-48CCB2B6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2D2B6-1D86-6B41-95AA-FBC98118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85F7B-FABF-F144-9BFE-C689A517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89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B4AE-FDC6-9E49-9E40-640ABA3F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EBA79-82BE-464C-B36C-1935A1B3E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46028-63FD-3A41-A06A-926B74417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B95E9-B152-BA48-A8E0-D03DAD7FA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98937-82C0-2045-B416-B3A75AF5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F1933-A8EE-1B4E-B100-A063D6E1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880A-D496-6F4F-B4CC-112AF344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08844-781C-BF40-AC72-A4557B10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AA480-6429-9342-B47E-B4A827F9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7EA93-722E-7C4E-9A40-71E2A5F91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639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9BF8-05D5-FC46-908C-145F615F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049B-C217-1D44-8F3C-16FC5EA5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2A3C5-02EF-E145-9FA6-C01E367F7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11A123-628C-E941-A8FD-B166BAFA5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A691F-E9B1-4245-88F9-5A04BB618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097FF4-730B-A346-AC67-AFA3A2975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44BA7-3811-C142-AA8E-B70AC707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5A344-0F1C-3E43-A5AE-F485973E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238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B2D2-FA69-4D47-9F68-D597D141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A0F6D-9C54-4647-8D2A-EECFD28E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2B946-BF67-A549-BAA2-B6425E11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D6735-50F7-FD49-81C8-4E7B0DA7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613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B88CD0-E418-CF4F-8A07-4AE567AB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68612-64B3-D942-9011-0E9C5DE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93DD6-0898-3D47-9AFE-8A9B1730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607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1D0D-F070-D74E-8375-D92F674D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79AC-C2B0-7C4B-B0B7-66E881AB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813FA-5980-E949-889C-712C4B718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DE3C3-CEF5-B84C-895B-A7C1A269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59415-0307-AE4A-B8B5-55BC576A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B36BB-04C7-8945-B0D0-51E86B69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709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0519-CA7D-8241-A575-4967C6771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4B573-0844-7C40-AAB2-82E4DAF10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1213B-26EF-9440-A336-167A5DE9D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9144A-A1DE-B04E-B1A3-08C250C0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0169B-B68A-AF4B-A7F1-3EF2620F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54C5C-BBD5-704E-8C4A-4330AC14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68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5993-298B-FE4A-BF26-01CAA061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FDFBC-44FA-284E-922F-EDCCA23AC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E9FEF-BC97-6E49-9FCE-426C039C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7BE1C-7731-7E45-A98A-1C114AC3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4940A-9B99-4342-8539-E71F6061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879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0907D-F119-2940-AFCC-3BFBBB80C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7CDE5-8811-194B-9962-798121610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1E001-D483-F145-AA15-55231080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5D6D-0484-654E-A5EF-737638F1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D175C-E7D0-2349-B703-51122AB8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28430-FA8D-E14C-B3B5-C59A63B04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58E4F-9D1C-8247-9C15-16BDBA583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7D45E-9671-9F4E-B4FD-D56BE5CF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6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1C3-96BC-CA4E-8F8D-20179D1D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BB5C-F937-5743-8FF6-2223CAFC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565F3-98C7-F340-A3C4-368DCE01E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D8CE1-4C6C-754A-8902-904FC9F9C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DCCCC-981B-DF48-97A6-297141DC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2C590-298B-2647-B281-9531CEF4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4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22684-6761-B240-A0E5-6D4351B7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1E022-2F8B-6342-AE7E-2B1AA71BE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1D9AE-2253-944E-83FD-2C684E8BC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373CD-FBFF-994E-9279-D6128FE6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2DB14-4678-CF40-81DF-DCBEAA5B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6750D-3739-4B45-931F-AA79389D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0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A5C16-5AE2-1D41-90A0-BEA8525B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9562A-8529-CD4F-8CD1-31FAFC1C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5C245-B433-414C-AAEB-85ED71EBC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5F87B-3609-E948-B47C-125B941DAE5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63A8F-CB3A-8444-B526-165EA5B78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C980D-F43C-FC4E-A8B9-AA6D0A7C7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E5067-8306-474D-9F3E-6F6467631E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21232A-09FC-7644-AAC8-FCB7384E6D9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9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D7A1E9-AFEF-2640-A5D3-FD95F1A1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5D654-A337-2B4B-8342-F0C94634B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9386-3895-B345-9CA4-A1F404AB6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B5A1D-A8F5-D944-B599-5B02D3603DB6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68A3D-2BCF-094C-994A-EC6643E4D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84B3-5783-7A46-8D9C-E50423188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7BA4C-25E1-BF43-8258-71F500EB5E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5BCF5E63-36C6-3D4A-8603-453061ADFD7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6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FC5BFB-65DC-B341-A754-38F1DF93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265C5-5572-CC46-AA81-A51ADFE3F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DB1A-215B-D84E-96B5-4C64EF708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02EAA-8AF0-2844-A984-CD7F13BCA8E8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44524-7351-B34D-A322-239F034B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94192-EC8E-1944-886B-1DC3B42CF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3B0DD-FDDE-AB40-BBBE-E55B3AF1A82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264ABCAE-9BD9-A14F-82A7-B7379D52DD9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0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0B91A-54E5-324D-8B71-1B3E51FC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54C03-6202-D545-9428-F029FDE70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F5F94-BB41-6541-910A-22F16AFEF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B894C-E416-2042-BC05-DBC0A882990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AADD4-58C4-1E48-8AA9-7B6B825B1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760B0-B503-F64E-A854-A76FBB652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D3C85-0DB5-084B-8134-8DB5A6A791A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27D52EB5-D656-7543-AF41-FDF76D7DB98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0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7C0164-9AC8-4C49-BF27-9E01E544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DC315-2F0E-3743-9857-121A8EE27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DEC43-7083-2841-A758-83D5C3E5D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0E3A6-3297-FC44-BEE4-CA972895FFAF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2BA57-95B5-BC40-BB62-655FF6AB2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BF5B-5D83-AF45-9563-49994A916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FDBA0-56D3-0F4F-91E1-C520CEAE95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2C3B8-DF84-974C-96AA-C91506CECE6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4751A-FFE4-E046-9E7C-C3CF77CF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C9FF-D0FD-9043-8570-A12015A35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B73B7-7AED-BD4D-9B1A-CC8618BD7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6D311-9106-2E49-95F4-5ED6DBA0ADC5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544DE-F2AB-8043-ACEA-8DABC8E94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7A0E9-88C7-0542-8B30-B2D82AFB6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AE3C6-3324-FF47-970C-3828AE92E3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98FD43-2CEA-784A-978C-B86FC3234C3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4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Relationship Id="rId6" Type="http://schemas.openxmlformats.org/officeDocument/2006/relationships/customXml" Target="../ink/ink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64EBDE-C2C7-477C-B6CA-83648F8ABC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CS210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B489223-D0FF-C8D7-ABEC-42C36BD87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1823714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C710-7341-F8CA-5E3F-26357E6C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Deque - </a:t>
            </a:r>
            <a:r>
              <a:rPr lang="en-US" b="1" dirty="0"/>
              <a:t>D</a:t>
            </a:r>
            <a:r>
              <a:rPr lang="en-US" dirty="0"/>
              <a:t>ouble ended </a:t>
            </a:r>
            <a:r>
              <a:rPr lang="en-US" b="1" dirty="0"/>
              <a:t>que</a:t>
            </a:r>
            <a:r>
              <a:rPr lang="en-US" dirty="0"/>
              <a:t>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367CC-E8F4-FB71-CB32-971924DA4C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457" y="1350293"/>
            <a:ext cx="7918213" cy="835123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99D399-B0D8-1BBA-B860-D895FADF714B}"/>
              </a:ext>
            </a:extLst>
          </p:cNvPr>
          <p:cNvSpPr txBox="1">
            <a:spLocks/>
          </p:cNvSpPr>
          <p:nvPr/>
        </p:nvSpPr>
        <p:spPr>
          <a:xfrm>
            <a:off x="704850" y="3657600"/>
            <a:ext cx="3867150" cy="468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507F7-0974-850D-D29B-DB1E681BF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976660"/>
            <a:ext cx="8237962" cy="2055559"/>
          </a:xfrm>
        </p:spPr>
        <p:txBody>
          <a:bodyPr/>
          <a:lstStyle/>
          <a:p>
            <a:r>
              <a:rPr lang="en-US" dirty="0"/>
              <a:t>Performance T(n) ~ 1</a:t>
            </a:r>
          </a:p>
          <a:p>
            <a:pPr lvl="1"/>
            <a:r>
              <a:rPr lang="en-US" dirty="0"/>
              <a:t>For ALL constructors and ALL methods</a:t>
            </a:r>
          </a:p>
          <a:p>
            <a:pPr lvl="1"/>
            <a:r>
              <a:rPr lang="en-US" dirty="0"/>
              <a:t>Input size shouldn’t affect runtime</a:t>
            </a:r>
          </a:p>
          <a:p>
            <a:pPr lvl="1"/>
            <a:r>
              <a:rPr lang="en-US" dirty="0"/>
              <a:t>Size of the deque itself shouldn’t affect runtime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73390-6283-D404-2380-1253FC889CB2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69406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Uses the </a:t>
            </a:r>
            <a:r>
              <a:rPr lang="en-US" dirty="0" err="1"/>
              <a:t>LinkedDeque</a:t>
            </a:r>
            <a:r>
              <a:rPr lang="en-US" dirty="0"/>
              <a:t> data structure you built in problem 1</a:t>
            </a:r>
          </a:p>
          <a:p>
            <a:pPr lvl="1"/>
            <a:r>
              <a:rPr lang="en-US" dirty="0"/>
              <a:t>Make sure you compile </a:t>
            </a:r>
            <a:r>
              <a:rPr lang="en-US" dirty="0" err="1"/>
              <a:t>LinkedDeque</a:t>
            </a:r>
            <a:endParaRPr lang="en-US" dirty="0"/>
          </a:p>
          <a:p>
            <a:r>
              <a:rPr lang="en-US" dirty="0"/>
              <a:t>Take strings from </a:t>
            </a:r>
            <a:r>
              <a:rPr lang="en-US" dirty="0" err="1"/>
              <a:t>StdIn</a:t>
            </a:r>
            <a:r>
              <a:rPr lang="en-US" dirty="0"/>
              <a:t> and sort them into the deque</a:t>
            </a:r>
          </a:p>
          <a:p>
            <a:r>
              <a:rPr lang="en-US" dirty="0"/>
              <a:t>Print the sorted strings out</a:t>
            </a:r>
          </a:p>
          <a:p>
            <a:endParaRPr lang="en-US" dirty="0"/>
          </a:p>
        </p:txBody>
      </p:sp>
      <p:pic>
        <p:nvPicPr>
          <p:cNvPr id="6" name="Content Placeholder 5" descr="A dog wrapped in a blanket&#10;&#10;Description automatically generated with medium confidence">
            <a:extLst>
              <a:ext uri="{FF2B5EF4-FFF2-40B4-BE49-F238E27FC236}">
                <a16:creationId xmlns:a16="http://schemas.microsoft.com/office/drawing/2014/main" id="{91B324C2-06FF-16EC-91A0-20AEC8EC36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1329" y="1825625"/>
            <a:ext cx="2900892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2509022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the first two problems?</a:t>
            </a:r>
          </a:p>
        </p:txBody>
      </p:sp>
      <p:pic>
        <p:nvPicPr>
          <p:cNvPr id="11" name="Content Placeholder 10" descr="A cat with a basket on its head&#10;&#10;Description automatically generated with low confidence">
            <a:extLst>
              <a:ext uri="{FF2B5EF4-FFF2-40B4-BE49-F238E27FC236}">
                <a16:creationId xmlns:a16="http://schemas.microsoft.com/office/drawing/2014/main" id="{D72DE4D9-2E59-4BA2-67F2-A2F285E39A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948317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strings</a:t>
            </a:r>
          </a:p>
          <a:p>
            <a:pPr lvl="1"/>
            <a:r>
              <a:rPr lang="en-US" dirty="0"/>
              <a:t>Strings representing a binary number</a:t>
            </a:r>
          </a:p>
          <a:p>
            <a:pPr lvl="1"/>
            <a:r>
              <a:rPr lang="en-US" dirty="0"/>
              <a:t>For example,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“01010”</a:t>
            </a:r>
          </a:p>
          <a:p>
            <a:r>
              <a:rPr lang="en-US" dirty="0"/>
              <a:t>Iterate over binary strings w/ specified # of digits</a:t>
            </a:r>
          </a:p>
          <a:p>
            <a:r>
              <a:rPr lang="en-US" dirty="0"/>
              <a:t>Iterators!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E1</a:t>
            </a:r>
          </a:p>
        </p:txBody>
      </p:sp>
      <p:pic>
        <p:nvPicPr>
          <p:cNvPr id="15" name="Content Placeholder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FE3255-287C-121D-9A55-4CF5AA11DF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2" y="2017915"/>
            <a:ext cx="4124739" cy="3353760"/>
          </a:xfrm>
        </p:spPr>
      </p:pic>
    </p:spTree>
    <p:extLst>
      <p:ext uri="{BB962C8B-B14F-4D97-AF65-F5344CB8AC3E}">
        <p14:creationId xmlns:p14="http://schemas.microsoft.com/office/powerpoint/2010/main" val="289411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147" y="1748737"/>
            <a:ext cx="3279914" cy="4351338"/>
          </a:xfrm>
        </p:spPr>
        <p:txBody>
          <a:bodyPr>
            <a:normAutofit/>
          </a:bodyPr>
          <a:lstStyle/>
          <a:p>
            <a:r>
              <a:rPr lang="en-US" dirty="0"/>
              <a:t>Simple constructor</a:t>
            </a:r>
          </a:p>
          <a:p>
            <a:pPr lvl="1"/>
            <a:r>
              <a:rPr lang="en-US" dirty="0"/>
              <a:t>Set n</a:t>
            </a:r>
          </a:p>
          <a:p>
            <a:pPr lvl="1"/>
            <a:r>
              <a:rPr lang="en-US" dirty="0"/>
              <a:t>What’s the syntax?</a:t>
            </a:r>
          </a:p>
          <a:p>
            <a:endParaRPr lang="en-US" dirty="0"/>
          </a:p>
          <a:p>
            <a:r>
              <a:rPr lang="en-US" dirty="0"/>
              <a:t>“iterator” returns the iterator inner class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E1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981CF9F-6728-10C9-5059-B574B12F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41971" y="1916667"/>
            <a:ext cx="5702029" cy="3857968"/>
          </a:xfrm>
        </p:spPr>
      </p:pic>
    </p:spTree>
    <p:extLst>
      <p:ext uri="{BB962C8B-B14F-4D97-AF65-F5344CB8AC3E}">
        <p14:creationId xmlns:p14="http://schemas.microsoft.com/office/powerpoint/2010/main" val="179333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147" y="1812511"/>
            <a:ext cx="3545786" cy="4351338"/>
          </a:xfrm>
        </p:spPr>
        <p:txBody>
          <a:bodyPr>
            <a:normAutofit/>
          </a:bodyPr>
          <a:lstStyle/>
          <a:p>
            <a:r>
              <a:rPr lang="en-US" dirty="0"/>
              <a:t>Iterator inner class</a:t>
            </a:r>
          </a:p>
          <a:p>
            <a:pPr lvl="1"/>
            <a:r>
              <a:rPr lang="en-US" dirty="0"/>
              <a:t>Iterator interface</a:t>
            </a:r>
          </a:p>
          <a:p>
            <a:pPr lvl="2"/>
            <a:r>
              <a:rPr lang="en-US" dirty="0" err="1"/>
              <a:t>hasNext</a:t>
            </a:r>
            <a:endParaRPr lang="en-US" dirty="0"/>
          </a:p>
          <a:p>
            <a:pPr lvl="2"/>
            <a:r>
              <a:rPr lang="en-US" dirty="0"/>
              <a:t>next</a:t>
            </a:r>
          </a:p>
          <a:p>
            <a:pPr lvl="1"/>
            <a:r>
              <a:rPr lang="en-US" dirty="0"/>
              <a:t>Has access to outer class instance variables</a:t>
            </a:r>
          </a:p>
          <a:p>
            <a:pPr lvl="2"/>
            <a:r>
              <a:rPr lang="en-US" dirty="0"/>
              <a:t>n</a:t>
            </a:r>
          </a:p>
          <a:p>
            <a:pPr lvl="1"/>
            <a:r>
              <a:rPr lang="en-US" dirty="0"/>
              <a:t>Method to turn a number into a binary string is done for us.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E1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684923A-2347-9248-8497-796669AE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33" y="1612504"/>
            <a:ext cx="5459067" cy="43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147" y="1812511"/>
            <a:ext cx="35457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constructor</a:t>
            </a:r>
          </a:p>
          <a:p>
            <a:pPr lvl="1"/>
            <a:r>
              <a:rPr lang="en-US" dirty="0"/>
              <a:t>Set count and p to 0</a:t>
            </a:r>
          </a:p>
          <a:p>
            <a:r>
              <a:rPr lang="en-US" dirty="0"/>
              <a:t>What about </a:t>
            </a:r>
            <a:r>
              <a:rPr lang="en-US" dirty="0" err="1"/>
              <a:t>hasNext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True if there are more binary strings</a:t>
            </a:r>
          </a:p>
          <a:p>
            <a:pPr lvl="1"/>
            <a:r>
              <a:rPr lang="en-US" dirty="0"/>
              <a:t>False otherwise</a:t>
            </a:r>
          </a:p>
          <a:p>
            <a:pPr lvl="1"/>
            <a:r>
              <a:rPr lang="en-US" dirty="0"/>
              <a:t>For a binary string with ”n” digits, what’s the largest integer our binary string can represent?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E1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684923A-2347-9248-8497-796669AE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33" y="1612504"/>
            <a:ext cx="5459067" cy="4311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FBBE9-6DFC-B953-082B-43BDC9856124}"/>
              </a:ext>
            </a:extLst>
          </p:cNvPr>
          <p:cNvSpPr txBox="1"/>
          <p:nvPr/>
        </p:nvSpPr>
        <p:spPr>
          <a:xfrm>
            <a:off x="2415209" y="6163849"/>
            <a:ext cx="442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 digits: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“000”</a:t>
            </a:r>
            <a:r>
              <a:rPr lang="en-US" dirty="0"/>
              <a:t> = 0,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“111”</a:t>
            </a:r>
            <a:r>
              <a:rPr lang="en-US" dirty="0"/>
              <a:t> = 7</a:t>
            </a:r>
          </a:p>
        </p:txBody>
      </p:sp>
    </p:spTree>
    <p:extLst>
      <p:ext uri="{BB962C8B-B14F-4D97-AF65-F5344CB8AC3E}">
        <p14:creationId xmlns:p14="http://schemas.microsoft.com/office/powerpoint/2010/main" val="294525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147" y="1812511"/>
            <a:ext cx="3545786" cy="4351338"/>
          </a:xfrm>
        </p:spPr>
        <p:txBody>
          <a:bodyPr>
            <a:normAutofit/>
          </a:bodyPr>
          <a:lstStyle/>
          <a:p>
            <a:r>
              <a:rPr lang="en-US" dirty="0"/>
              <a:t>next</a:t>
            </a:r>
          </a:p>
          <a:p>
            <a:pPr lvl="1"/>
            <a:r>
              <a:rPr lang="en-US" dirty="0"/>
              <a:t>Gives the binary string representation of p</a:t>
            </a:r>
          </a:p>
          <a:p>
            <a:pPr lvl="1"/>
            <a:r>
              <a:rPr lang="en-US" dirty="0"/>
              <a:t>Use the given “binary” method</a:t>
            </a:r>
          </a:p>
          <a:p>
            <a:pPr lvl="1"/>
            <a:r>
              <a:rPr lang="en-US" dirty="0"/>
              <a:t>Increment p and count by 1</a:t>
            </a:r>
          </a:p>
          <a:p>
            <a:pPr lvl="2"/>
            <a:r>
              <a:rPr lang="en-US" dirty="0"/>
              <a:t>Readying the next binary string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E1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684923A-2347-9248-8497-796669AE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33" y="1612504"/>
            <a:ext cx="5459067" cy="43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3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binary strings but you’re iterating over primes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First n primes</a:t>
            </a:r>
          </a:p>
          <a:p>
            <a:r>
              <a:rPr lang="en-US" dirty="0"/>
              <a:t>In this case, you iterate until you’ve found 10 primes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dirty="0" err="1"/>
              <a:t>isPrime</a:t>
            </a:r>
            <a:r>
              <a:rPr lang="en-US" dirty="0"/>
              <a:t> is done for us</a:t>
            </a:r>
          </a:p>
          <a:p>
            <a:r>
              <a:rPr lang="en-US" dirty="0"/>
              <a:t>Iterating Integers instead of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E2</a:t>
            </a: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7FD93093-BC4B-168A-77BC-7BDDB1868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0904" y="1047594"/>
            <a:ext cx="4393096" cy="5129369"/>
          </a:xfrm>
        </p:spPr>
      </p:pic>
    </p:spTree>
    <p:extLst>
      <p:ext uri="{BB962C8B-B14F-4D97-AF65-F5344CB8AC3E}">
        <p14:creationId xmlns:p14="http://schemas.microsoft.com/office/powerpoint/2010/main" val="3826005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Debugging my version of primes</a:t>
            </a:r>
          </a:p>
          <a:p>
            <a:r>
              <a:rPr lang="en-US" dirty="0">
                <a:sym typeface="Wingdings" pitchFamily="2" charset="2"/>
              </a:rPr>
              <a:t>Each method has 1 bug</a:t>
            </a:r>
          </a:p>
          <a:p>
            <a:r>
              <a:rPr lang="en-US" dirty="0">
                <a:sym typeface="Wingdings" pitchFamily="2" charset="2"/>
              </a:rPr>
              <a:t>The constructor also has 1 bug</a:t>
            </a:r>
          </a:p>
          <a:p>
            <a:r>
              <a:rPr lang="en-US" dirty="0">
                <a:sym typeface="Wingdings" pitchFamily="2" charset="2"/>
              </a:rPr>
              <a:t>Think about how we did Binary Strings</a:t>
            </a:r>
          </a:p>
          <a:p>
            <a:pPr lvl="1"/>
            <a:r>
              <a:rPr lang="en-US" dirty="0">
                <a:sym typeface="Wingdings" pitchFamily="2" charset="2"/>
              </a:rPr>
              <a:t>And how this program might be different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E2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CB719085-C3DA-F8EB-962D-58FA2A8154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6005" y="0"/>
            <a:ext cx="3877995" cy="6858000"/>
          </a:xfrm>
        </p:spPr>
      </p:pic>
    </p:spTree>
    <p:extLst>
      <p:ext uri="{BB962C8B-B14F-4D97-AF65-F5344CB8AC3E}">
        <p14:creationId xmlns:p14="http://schemas.microsoft.com/office/powerpoint/2010/main" val="429402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55E8-7721-01D3-3A84-6C05EA1E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Queues Galore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AE3F8-D1E5-3A1E-E851-AB36CDCA50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Elementary data structures</a:t>
            </a:r>
          </a:p>
          <a:p>
            <a:r>
              <a:rPr lang="en-US" dirty="0"/>
              <a:t>Generics</a:t>
            </a:r>
          </a:p>
          <a:p>
            <a:r>
              <a:rPr lang="en-US" dirty="0"/>
              <a:t>Iterators</a:t>
            </a:r>
          </a:p>
          <a:p>
            <a:endParaRPr lang="en-US" dirty="0"/>
          </a:p>
          <a:p>
            <a:r>
              <a:rPr lang="en-US" dirty="0"/>
              <a:t>Deque</a:t>
            </a:r>
          </a:p>
          <a:p>
            <a:pPr lvl="1"/>
            <a:r>
              <a:rPr lang="en-US" b="1" dirty="0"/>
              <a:t>D</a:t>
            </a:r>
            <a:r>
              <a:rPr lang="en-US" dirty="0"/>
              <a:t>ouble ended </a:t>
            </a:r>
            <a:r>
              <a:rPr lang="en-US" b="1" dirty="0"/>
              <a:t>que</a:t>
            </a:r>
            <a:r>
              <a:rPr lang="en-US" dirty="0"/>
              <a:t>ue</a:t>
            </a:r>
          </a:p>
          <a:p>
            <a:r>
              <a:rPr lang="en-US" dirty="0"/>
              <a:t>Randomized queue</a:t>
            </a:r>
          </a:p>
        </p:txBody>
      </p:sp>
      <p:pic>
        <p:nvPicPr>
          <p:cNvPr id="7" name="Content Placeholder 6" descr="A dog running through a field of flowers&#10;&#10;Description automatically generated with low confidence">
            <a:extLst>
              <a:ext uri="{FF2B5EF4-FFF2-40B4-BE49-F238E27FC236}">
                <a16:creationId xmlns:a16="http://schemas.microsoft.com/office/drawing/2014/main" id="{C7B81602-7247-E346-F9C4-7B81312686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1329" y="1825625"/>
            <a:ext cx="2900892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101747-AFBD-3386-997D-1DDD29BF14C5}"/>
              </a:ext>
            </a:extLst>
          </p:cNvPr>
          <p:cNvSpPr/>
          <p:nvPr/>
        </p:nvSpPr>
        <p:spPr>
          <a:xfrm>
            <a:off x="402336" y="1674591"/>
            <a:ext cx="3291840" cy="232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78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3253523"/>
            <a:ext cx="6835637" cy="2923439"/>
          </a:xfrm>
        </p:spPr>
        <p:txBody>
          <a:bodyPr>
            <a:normAutofit/>
          </a:bodyPr>
          <a:lstStyle/>
          <a:p>
            <a:r>
              <a:rPr lang="en-US" dirty="0"/>
              <a:t>Linked lists! Traversal!</a:t>
            </a:r>
          </a:p>
          <a:p>
            <a:pPr lvl="1"/>
            <a:r>
              <a:rPr lang="en-US" dirty="0"/>
              <a:t>Singly linked list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Go through the list and find the smallest and largest items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E3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8901D6-C4A6-9D3E-7CEE-C2B085019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49" y="1424723"/>
            <a:ext cx="6046240" cy="1828800"/>
          </a:xfrm>
        </p:spPr>
      </p:pic>
    </p:spTree>
    <p:extLst>
      <p:ext uri="{BB962C8B-B14F-4D97-AF65-F5344CB8AC3E}">
        <p14:creationId xmlns:p14="http://schemas.microsoft.com/office/powerpoint/2010/main" val="101807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MinMax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E3B9C-97C2-D127-53EA-9562BBBE7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4005469"/>
            <a:ext cx="7670524" cy="26338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These are the nodes in our linked list</a:t>
            </a:r>
          </a:p>
          <a:p>
            <a:pPr lvl="1"/>
            <a:r>
              <a:rPr lang="en-US" dirty="0"/>
              <a:t>Items here are just integers</a:t>
            </a:r>
          </a:p>
          <a:p>
            <a:r>
              <a:rPr lang="en-US" dirty="0"/>
              <a:t>We have a reference to the first one in the list</a:t>
            </a:r>
          </a:p>
          <a:p>
            <a:pPr lvl="1"/>
            <a:r>
              <a:rPr lang="en-US" dirty="0"/>
              <a:t>The arguments to the functions in </a:t>
            </a:r>
            <a:r>
              <a:rPr lang="en-US" dirty="0" err="1"/>
              <a:t>MinMax</a:t>
            </a:r>
            <a:endParaRPr lang="en-US" dirty="0"/>
          </a:p>
          <a:p>
            <a:r>
              <a:rPr lang="en-US" dirty="0"/>
              <a:t>Then we use the “next” reference to get to the next node in the list</a:t>
            </a:r>
          </a:p>
        </p:txBody>
      </p:sp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323FBEFF-661F-288E-045C-61ADD59CDF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6590" y="1580322"/>
            <a:ext cx="5205029" cy="2216426"/>
          </a:xfrm>
        </p:spPr>
      </p:pic>
    </p:spTree>
    <p:extLst>
      <p:ext uri="{BB962C8B-B14F-4D97-AF65-F5344CB8AC3E}">
        <p14:creationId xmlns:p14="http://schemas.microsoft.com/office/powerpoint/2010/main" val="2105327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MinMax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E3</a:t>
            </a:r>
          </a:p>
        </p:txBody>
      </p:sp>
      <p:pic>
        <p:nvPicPr>
          <p:cNvPr id="10" name="Content Placeholder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375205-F481-680D-89D5-716C7395B9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6590" y="1493287"/>
            <a:ext cx="3695700" cy="4699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255A86-6B83-CBBB-85BA-EE0078A68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865" y="2367515"/>
            <a:ext cx="7043118" cy="3347485"/>
          </a:xfrm>
        </p:spPr>
        <p:txBody>
          <a:bodyPr/>
          <a:lstStyle/>
          <a:p>
            <a:r>
              <a:rPr lang="en-US" dirty="0"/>
              <a:t>This is a bit confusing</a:t>
            </a:r>
          </a:p>
          <a:p>
            <a:pPr lvl="1"/>
            <a:r>
              <a:rPr lang="en-US" dirty="0"/>
              <a:t>Here it doesn’t mean the largest/smallest item in the list, which is what the overall goal is</a:t>
            </a:r>
          </a:p>
          <a:p>
            <a:pPr lvl="1"/>
            <a:r>
              <a:rPr lang="en-US" dirty="0"/>
              <a:t>It’s saying, start our comparison with the largest/smallest integer possible in Java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Integer.MAX_VALUE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Integer.MIN_VALUE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1E8E81-7321-3758-FFCF-A4205A74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1493286"/>
            <a:ext cx="4441312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50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MinMax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BD0ECB-6497-F69D-1C3B-B3D3E3236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item by item and keep tabs on what the smallest integer you’ve seen is</a:t>
            </a:r>
          </a:p>
          <a:p>
            <a:pPr lvl="1"/>
            <a:r>
              <a:rPr lang="en-US" dirty="0"/>
              <a:t>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dirty="0"/>
              <a:t> variable of each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This will be an odd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cs typeface="Courier New" panose="02070309020205020404" pitchFamily="49" charset="0"/>
              </a:rPr>
              <a:t> loop</a:t>
            </a:r>
          </a:p>
          <a:p>
            <a:r>
              <a:rPr lang="en-US" dirty="0"/>
              <a:t>After all the items in the linked list, return the smallest integer we saw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7728A055-0228-FE99-D402-9B4B982C7A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3324" y="1981269"/>
            <a:ext cx="4650676" cy="2895462"/>
          </a:xfrm>
        </p:spPr>
      </p:pic>
    </p:spTree>
    <p:extLst>
      <p:ext uri="{BB962C8B-B14F-4D97-AF65-F5344CB8AC3E}">
        <p14:creationId xmlns:p14="http://schemas.microsoft.com/office/powerpoint/2010/main" val="397728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MinMax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BD0ECB-6497-F69D-1C3B-B3D3E3236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667250"/>
          </a:xfrm>
        </p:spPr>
        <p:txBody>
          <a:bodyPr>
            <a:normAutofit/>
          </a:bodyPr>
          <a:lstStyle/>
          <a:p>
            <a:r>
              <a:rPr lang="en-US" dirty="0"/>
              <a:t>Same as ”min” but keep tabs on the largest integer you’ve seen so far</a:t>
            </a:r>
          </a:p>
          <a:p>
            <a:r>
              <a:rPr lang="en-US" dirty="0"/>
              <a:t>So where in the code will the two functions be different?</a:t>
            </a:r>
          </a:p>
          <a:p>
            <a:pPr lvl="1"/>
            <a:r>
              <a:rPr lang="en-US" dirty="0"/>
              <a:t>Two places</a:t>
            </a:r>
          </a:p>
          <a:p>
            <a:r>
              <a:rPr lang="en-US" dirty="0"/>
              <a:t>Take a few minutes and write it out “max”</a:t>
            </a:r>
          </a:p>
          <a:p>
            <a:pPr lvl="1"/>
            <a:r>
              <a:rPr lang="en-US" dirty="0"/>
              <a:t>Talk to your neighbor</a:t>
            </a:r>
          </a:p>
          <a:p>
            <a:endParaRPr lang="en-US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135BB570-BA82-79FD-7730-A01CB04DF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1374" y="2037522"/>
            <a:ext cx="4492575" cy="3443322"/>
          </a:xfrm>
        </p:spPr>
      </p:pic>
    </p:spTree>
    <p:extLst>
      <p:ext uri="{BB962C8B-B14F-4D97-AF65-F5344CB8AC3E}">
        <p14:creationId xmlns:p14="http://schemas.microsoft.com/office/powerpoint/2010/main" val="3901665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FF2F-9433-9DA0-B643-18D5CCC9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42" y="97599"/>
            <a:ext cx="78867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 descr="A dog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C6D1A68F-CCB2-5514-A8E7-3DD34941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56" y="1656521"/>
            <a:ext cx="6321287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9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BD0ECB-6497-F69D-1C3B-B3D3E3236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5434" y="3336374"/>
            <a:ext cx="7653131" cy="2726497"/>
          </a:xfrm>
        </p:spPr>
        <p:txBody>
          <a:bodyPr>
            <a:normAutofit/>
          </a:bodyPr>
          <a:lstStyle/>
          <a:p>
            <a:r>
              <a:rPr lang="en-US" dirty="0"/>
              <a:t>The idea here is we’re building a text editor</a:t>
            </a:r>
          </a:p>
          <a:p>
            <a:pPr lvl="1"/>
            <a:r>
              <a:rPr lang="en-US" dirty="0"/>
              <a:t>Buffer – data structure</a:t>
            </a:r>
          </a:p>
          <a:p>
            <a:pPr lvl="1"/>
            <a:r>
              <a:rPr lang="en-US" dirty="0"/>
              <a:t>“cursor”</a:t>
            </a:r>
          </a:p>
          <a:p>
            <a:pPr lvl="1"/>
            <a:r>
              <a:rPr lang="en-US" dirty="0"/>
              <a:t>Methods to move cursor and insert/remove characters</a:t>
            </a:r>
          </a:p>
          <a:p>
            <a:r>
              <a:rPr lang="en-US" dirty="0"/>
              <a:t>Stacks are the underlying data structure</a:t>
            </a:r>
          </a:p>
          <a:p>
            <a:pPr lvl="1"/>
            <a:r>
              <a:rPr lang="en-US" dirty="0"/>
              <a:t>Two stacks!</a:t>
            </a: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AA8F5190-A060-3DAB-D52E-EFCF77A79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827" y="1690688"/>
            <a:ext cx="9009598" cy="1271427"/>
          </a:xfrm>
        </p:spPr>
      </p:pic>
    </p:spTree>
    <p:extLst>
      <p:ext uri="{BB962C8B-B14F-4D97-AF65-F5344CB8AC3E}">
        <p14:creationId xmlns:p14="http://schemas.microsoft.com/office/powerpoint/2010/main" val="310564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D6F24D-5F1D-9730-4765-623283D9BA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70447" y="2387864"/>
            <a:ext cx="4203105" cy="1041136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25BD31-CDCA-C942-490D-A594C04AD6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849" y="1506710"/>
            <a:ext cx="7775036" cy="739788"/>
          </a:xfr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66DDCD6-DEC4-F582-E38B-FE56E8802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668531"/>
              </p:ext>
            </p:extLst>
          </p:nvPr>
        </p:nvGraphicFramePr>
        <p:xfrm>
          <a:off x="500273" y="4244684"/>
          <a:ext cx="3713920" cy="461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560">
                  <a:extLst>
                    <a:ext uri="{9D8B030D-6E8A-4147-A177-3AD203B41FA5}">
                      <a16:colId xmlns:a16="http://schemas.microsoft.com/office/drawing/2014/main" val="485766745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87623193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2721663567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96811973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2839247354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02074538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498070441"/>
                    </a:ext>
                  </a:extLst>
                </a:gridCol>
              </a:tblGrid>
              <a:tr h="461664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6266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0613E42-7963-4864-C4AD-7B9E02884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203843"/>
              </p:ext>
            </p:extLst>
          </p:nvPr>
        </p:nvGraphicFramePr>
        <p:xfrm>
          <a:off x="5337313" y="4234406"/>
          <a:ext cx="3306420" cy="471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1070">
                  <a:extLst>
                    <a:ext uri="{9D8B030D-6E8A-4147-A177-3AD203B41FA5}">
                      <a16:colId xmlns:a16="http://schemas.microsoft.com/office/drawing/2014/main" val="3852781619"/>
                    </a:ext>
                  </a:extLst>
                </a:gridCol>
                <a:gridCol w="551070">
                  <a:extLst>
                    <a:ext uri="{9D8B030D-6E8A-4147-A177-3AD203B41FA5}">
                      <a16:colId xmlns:a16="http://schemas.microsoft.com/office/drawing/2014/main" val="1178810540"/>
                    </a:ext>
                  </a:extLst>
                </a:gridCol>
                <a:gridCol w="551070">
                  <a:extLst>
                    <a:ext uri="{9D8B030D-6E8A-4147-A177-3AD203B41FA5}">
                      <a16:colId xmlns:a16="http://schemas.microsoft.com/office/drawing/2014/main" val="1795072154"/>
                    </a:ext>
                  </a:extLst>
                </a:gridCol>
                <a:gridCol w="551070">
                  <a:extLst>
                    <a:ext uri="{9D8B030D-6E8A-4147-A177-3AD203B41FA5}">
                      <a16:colId xmlns:a16="http://schemas.microsoft.com/office/drawing/2014/main" val="963539259"/>
                    </a:ext>
                  </a:extLst>
                </a:gridCol>
                <a:gridCol w="551070">
                  <a:extLst>
                    <a:ext uri="{9D8B030D-6E8A-4147-A177-3AD203B41FA5}">
                      <a16:colId xmlns:a16="http://schemas.microsoft.com/office/drawing/2014/main" val="2529302055"/>
                    </a:ext>
                  </a:extLst>
                </a:gridCol>
                <a:gridCol w="551070">
                  <a:extLst>
                    <a:ext uri="{9D8B030D-6E8A-4147-A177-3AD203B41FA5}">
                      <a16:colId xmlns:a16="http://schemas.microsoft.com/office/drawing/2014/main" val="1374330521"/>
                    </a:ext>
                  </a:extLst>
                </a:gridCol>
              </a:tblGrid>
              <a:tr h="471941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580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A1A3BB8-04D6-61B0-1D09-B38212FD7085}"/>
              </a:ext>
            </a:extLst>
          </p:cNvPr>
          <p:cNvSpPr txBox="1"/>
          <p:nvPr/>
        </p:nvSpPr>
        <p:spPr>
          <a:xfrm>
            <a:off x="3687420" y="3865074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CB0A70-28C0-F730-9327-D3934ACBA2A9}"/>
              </a:ext>
            </a:extLst>
          </p:cNvPr>
          <p:cNvSpPr txBox="1"/>
          <p:nvPr/>
        </p:nvSpPr>
        <p:spPr>
          <a:xfrm>
            <a:off x="5337313" y="3865074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792BC-B235-13F9-8C9E-2DA63DAE06A3}"/>
              </a:ext>
            </a:extLst>
          </p:cNvPr>
          <p:cNvSpPr txBox="1"/>
          <p:nvPr/>
        </p:nvSpPr>
        <p:spPr>
          <a:xfrm>
            <a:off x="1798985" y="5459776"/>
            <a:ext cx="1888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27374-5C32-2A4F-669A-424F04210125}"/>
              </a:ext>
            </a:extLst>
          </p:cNvPr>
          <p:cNvSpPr txBox="1"/>
          <p:nvPr/>
        </p:nvSpPr>
        <p:spPr>
          <a:xfrm>
            <a:off x="6324600" y="5459776"/>
            <a:ext cx="1888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B5D45F1-544A-EC22-C9B7-7ED3D3D57948}"/>
              </a:ext>
            </a:extLst>
          </p:cNvPr>
          <p:cNvSpPr/>
          <p:nvPr/>
        </p:nvSpPr>
        <p:spPr>
          <a:xfrm rot="16200000">
            <a:off x="2172530" y="3292897"/>
            <a:ext cx="369407" cy="3713918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F76116B-6544-2660-56CF-B86420337F95}"/>
              </a:ext>
            </a:extLst>
          </p:cNvPr>
          <p:cNvSpPr/>
          <p:nvPr/>
        </p:nvSpPr>
        <p:spPr>
          <a:xfrm rot="16200000">
            <a:off x="6805816" y="3496651"/>
            <a:ext cx="369407" cy="3306412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11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25BD31-CDCA-C942-490D-A594C04AD6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849" y="1506710"/>
            <a:ext cx="7775036" cy="739788"/>
          </a:xfr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66DDCD6-DEC4-F582-E38B-FE56E8802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021715"/>
              </p:ext>
            </p:extLst>
          </p:nvPr>
        </p:nvGraphicFramePr>
        <p:xfrm>
          <a:off x="500273" y="4244684"/>
          <a:ext cx="3183360" cy="461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560">
                  <a:extLst>
                    <a:ext uri="{9D8B030D-6E8A-4147-A177-3AD203B41FA5}">
                      <a16:colId xmlns:a16="http://schemas.microsoft.com/office/drawing/2014/main" val="485766745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87623193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2721663567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96811973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2839247354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020745388"/>
                    </a:ext>
                  </a:extLst>
                </a:gridCol>
              </a:tblGrid>
              <a:tr h="461664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62669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0613E42-7963-4864-C4AD-7B9E02884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95497"/>
              </p:ext>
            </p:extLst>
          </p:nvPr>
        </p:nvGraphicFramePr>
        <p:xfrm>
          <a:off x="5068957" y="4234406"/>
          <a:ext cx="3574781" cy="471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0683">
                  <a:extLst>
                    <a:ext uri="{9D8B030D-6E8A-4147-A177-3AD203B41FA5}">
                      <a16:colId xmlns:a16="http://schemas.microsoft.com/office/drawing/2014/main" val="850741794"/>
                    </a:ext>
                  </a:extLst>
                </a:gridCol>
                <a:gridCol w="510683">
                  <a:extLst>
                    <a:ext uri="{9D8B030D-6E8A-4147-A177-3AD203B41FA5}">
                      <a16:colId xmlns:a16="http://schemas.microsoft.com/office/drawing/2014/main" val="3852781619"/>
                    </a:ext>
                  </a:extLst>
                </a:gridCol>
                <a:gridCol w="510683">
                  <a:extLst>
                    <a:ext uri="{9D8B030D-6E8A-4147-A177-3AD203B41FA5}">
                      <a16:colId xmlns:a16="http://schemas.microsoft.com/office/drawing/2014/main" val="1178810540"/>
                    </a:ext>
                  </a:extLst>
                </a:gridCol>
                <a:gridCol w="510683">
                  <a:extLst>
                    <a:ext uri="{9D8B030D-6E8A-4147-A177-3AD203B41FA5}">
                      <a16:colId xmlns:a16="http://schemas.microsoft.com/office/drawing/2014/main" val="1795072154"/>
                    </a:ext>
                  </a:extLst>
                </a:gridCol>
                <a:gridCol w="510683">
                  <a:extLst>
                    <a:ext uri="{9D8B030D-6E8A-4147-A177-3AD203B41FA5}">
                      <a16:colId xmlns:a16="http://schemas.microsoft.com/office/drawing/2014/main" val="963539259"/>
                    </a:ext>
                  </a:extLst>
                </a:gridCol>
                <a:gridCol w="510683">
                  <a:extLst>
                    <a:ext uri="{9D8B030D-6E8A-4147-A177-3AD203B41FA5}">
                      <a16:colId xmlns:a16="http://schemas.microsoft.com/office/drawing/2014/main" val="2529302055"/>
                    </a:ext>
                  </a:extLst>
                </a:gridCol>
                <a:gridCol w="510683">
                  <a:extLst>
                    <a:ext uri="{9D8B030D-6E8A-4147-A177-3AD203B41FA5}">
                      <a16:colId xmlns:a16="http://schemas.microsoft.com/office/drawing/2014/main" val="1374330521"/>
                    </a:ext>
                  </a:extLst>
                </a:gridCol>
              </a:tblGrid>
              <a:tr h="471941"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580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A1A3BB8-04D6-61B0-1D09-B38212FD7085}"/>
              </a:ext>
            </a:extLst>
          </p:cNvPr>
          <p:cNvSpPr txBox="1"/>
          <p:nvPr/>
        </p:nvSpPr>
        <p:spPr>
          <a:xfrm>
            <a:off x="3156860" y="3863826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CB0A70-28C0-F730-9327-D3934ACBA2A9}"/>
              </a:ext>
            </a:extLst>
          </p:cNvPr>
          <p:cNvSpPr txBox="1"/>
          <p:nvPr/>
        </p:nvSpPr>
        <p:spPr>
          <a:xfrm>
            <a:off x="5068945" y="3875352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792BC-B235-13F9-8C9E-2DA63DAE06A3}"/>
              </a:ext>
            </a:extLst>
          </p:cNvPr>
          <p:cNvSpPr txBox="1"/>
          <p:nvPr/>
        </p:nvSpPr>
        <p:spPr>
          <a:xfrm>
            <a:off x="1798985" y="5459776"/>
            <a:ext cx="1888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27374-5C32-2A4F-669A-424F04210125}"/>
              </a:ext>
            </a:extLst>
          </p:cNvPr>
          <p:cNvSpPr txBox="1"/>
          <p:nvPr/>
        </p:nvSpPr>
        <p:spPr>
          <a:xfrm>
            <a:off x="6324600" y="5459776"/>
            <a:ext cx="1888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B5D45F1-544A-EC22-C9B7-7ED3D3D57948}"/>
              </a:ext>
            </a:extLst>
          </p:cNvPr>
          <p:cNvSpPr/>
          <p:nvPr/>
        </p:nvSpPr>
        <p:spPr>
          <a:xfrm rot="16200000">
            <a:off x="1907251" y="3558176"/>
            <a:ext cx="369407" cy="3183360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F76116B-6544-2660-56CF-B86420337F95}"/>
              </a:ext>
            </a:extLst>
          </p:cNvPr>
          <p:cNvSpPr/>
          <p:nvPr/>
        </p:nvSpPr>
        <p:spPr>
          <a:xfrm rot="16200000">
            <a:off x="6671632" y="3362467"/>
            <a:ext cx="369407" cy="3574780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E92B1041-BA35-ACB9-940C-7A72A50F0E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03763" y="2371713"/>
            <a:ext cx="4041049" cy="1138841"/>
          </a:xfrm>
        </p:spPr>
      </p:pic>
    </p:spTree>
    <p:extLst>
      <p:ext uri="{BB962C8B-B14F-4D97-AF65-F5344CB8AC3E}">
        <p14:creationId xmlns:p14="http://schemas.microsoft.com/office/powerpoint/2010/main" val="131961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pic>
        <p:nvPicPr>
          <p:cNvPr id="23" name="Content Placeholder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96B9D6-EA98-1B5D-3358-697025C96A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76850" y="2386686"/>
            <a:ext cx="3878378" cy="2084628"/>
          </a:xfr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F83DA10-2CDC-9B2E-2E6A-F8250A1CB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65" y="1737209"/>
            <a:ext cx="3867150" cy="4351338"/>
          </a:xfrm>
        </p:spPr>
        <p:txBody>
          <a:bodyPr/>
          <a:lstStyle/>
          <a:p>
            <a:r>
              <a:rPr lang="en-US" dirty="0"/>
              <a:t>Simple constructor</a:t>
            </a:r>
          </a:p>
          <a:p>
            <a:pPr lvl="1"/>
            <a:r>
              <a:rPr lang="en-US" dirty="0"/>
              <a:t>Set instance variables</a:t>
            </a:r>
          </a:p>
          <a:p>
            <a:r>
              <a:rPr lang="en-US" dirty="0"/>
              <a:t>Left &amp; right stacks</a:t>
            </a:r>
          </a:p>
          <a:p>
            <a:pPr lvl="1"/>
            <a:r>
              <a:rPr lang="en-US" dirty="0"/>
              <a:t>Buffer is empty to start, so nothing in the stacks</a:t>
            </a:r>
          </a:p>
          <a:p>
            <a:pPr lvl="1"/>
            <a:r>
              <a:rPr lang="en-US" dirty="0"/>
              <a:t>How do we create a new empty stack? What would we type for left?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D66E-26A1-645F-5BDD-B97E2311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Pointers/references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D3F6-2D8E-F8D3-AB0B-765C097EF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792974" cy="1812097"/>
          </a:xfrm>
        </p:spPr>
        <p:txBody>
          <a:bodyPr>
            <a:normAutofit fontScale="92500"/>
          </a:bodyPr>
          <a:lstStyle/>
          <a:p>
            <a:r>
              <a:rPr lang="en-US" dirty="0"/>
              <a:t>Doesn’t have explicit pointer data types like in C</a:t>
            </a:r>
          </a:p>
          <a:p>
            <a:r>
              <a:rPr lang="en-US" dirty="0"/>
              <a:t>Object variables are essentially pointers</a:t>
            </a:r>
          </a:p>
          <a:p>
            <a:pPr lvl="1"/>
            <a:r>
              <a:rPr lang="en-US" dirty="0"/>
              <a:t>You can treat them like values/objects being passed around</a:t>
            </a:r>
          </a:p>
          <a:p>
            <a:pPr lvl="1"/>
            <a:r>
              <a:rPr lang="en-US" dirty="0"/>
              <a:t>But they are just references to data on the heap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7D904-0E8F-6D1B-6B33-96AD98D99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90572" y="3739552"/>
            <a:ext cx="5056632" cy="4146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700" dirty="0"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Object x = new Object(“Hello World”);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183BCC-D8F4-D769-E153-F37E32E646D7}"/>
              </a:ext>
            </a:extLst>
          </p:cNvPr>
          <p:cNvSpPr/>
          <p:nvPr/>
        </p:nvSpPr>
        <p:spPr>
          <a:xfrm>
            <a:off x="5385816" y="4434840"/>
            <a:ext cx="1508760" cy="1115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E6F0EB-3CA5-F461-7929-5AA38ED66792}"/>
              </a:ext>
            </a:extLst>
          </p:cNvPr>
          <p:cNvCxnSpPr/>
          <p:nvPr/>
        </p:nvCxnSpPr>
        <p:spPr>
          <a:xfrm>
            <a:off x="4151376" y="5065776"/>
            <a:ext cx="1024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BDAFAC-197F-3E6D-AD95-E2698D804412}"/>
              </a:ext>
            </a:extLst>
          </p:cNvPr>
          <p:cNvSpPr txBox="1"/>
          <p:nvPr/>
        </p:nvSpPr>
        <p:spPr>
          <a:xfrm>
            <a:off x="2377441" y="4952567"/>
            <a:ext cx="244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X</a:t>
            </a:r>
          </a:p>
          <a:p>
            <a:pPr algn="ctr"/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Object@4d55dh2w</a:t>
            </a:r>
          </a:p>
        </p:txBody>
      </p:sp>
    </p:spTree>
    <p:extLst>
      <p:ext uri="{BB962C8B-B14F-4D97-AF65-F5344CB8AC3E}">
        <p14:creationId xmlns:p14="http://schemas.microsoft.com/office/powerpoint/2010/main" val="716796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F83DA10-2CDC-9B2E-2E6A-F8250A1CB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65" y="1737209"/>
            <a:ext cx="38671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we type, the text shows up to the left of the cursor</a:t>
            </a:r>
          </a:p>
          <a:p>
            <a:pPr lvl="1"/>
            <a:r>
              <a:rPr lang="en-US" dirty="0"/>
              <a:t>Same for “insert”</a:t>
            </a:r>
          </a:p>
          <a:p>
            <a:pPr lvl="1"/>
            <a:r>
              <a:rPr lang="en-US" dirty="0"/>
              <a:t>Left stack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What method do you use to</a:t>
            </a:r>
            <a:r>
              <a:rPr lang="en-US" i="1" dirty="0"/>
              <a:t> </a:t>
            </a:r>
            <a:r>
              <a:rPr lang="en-US" dirty="0"/>
              <a:t>add something on top of a stack?</a:t>
            </a:r>
          </a:p>
          <a:p>
            <a:pPr lvl="1"/>
            <a:r>
              <a:rPr lang="en-US" dirty="0"/>
              <a:t>What would we type to add ”c” to the top of the left stack? 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E14A709-93BC-0E40-D963-B17A2409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367" y="1253885"/>
            <a:ext cx="4372633" cy="1325562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49EEE8-FF5F-5D88-C2AB-426CFEB48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989" y="2942083"/>
            <a:ext cx="3142698" cy="34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51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F83DA10-2CDC-9B2E-2E6A-F8250A1CB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65" y="1737209"/>
            <a:ext cx="38671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Delete, not backspace</a:t>
            </a:r>
          </a:p>
          <a:p>
            <a:pPr lvl="1"/>
            <a:r>
              <a:rPr lang="en-US" dirty="0"/>
              <a:t>Delete the character to the right of the cursor</a:t>
            </a:r>
          </a:p>
          <a:p>
            <a:pPr lvl="1"/>
            <a:r>
              <a:rPr lang="en-US" dirty="0"/>
              <a:t>Right stack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What method do we need to remove the item on top of a stack?</a:t>
            </a:r>
          </a:p>
          <a:p>
            <a:pPr lvl="1"/>
            <a:r>
              <a:rPr lang="en-US" dirty="0"/>
              <a:t>What’s the difference between peek and pop?</a:t>
            </a:r>
          </a:p>
          <a:p>
            <a:pPr lvl="1"/>
            <a:r>
              <a:rPr lang="en-US" dirty="0"/>
              <a:t>What would we type? </a:t>
            </a:r>
          </a:p>
          <a:p>
            <a:endParaRPr lang="en-US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49EEE8-FF5F-5D88-C2AB-426CFEB4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989" y="2942083"/>
            <a:ext cx="3142698" cy="341449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6E00F30-86D6-F743-2C27-E8F1234F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989" y="1253884"/>
            <a:ext cx="3744330" cy="15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02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F83DA10-2CDC-9B2E-2E6A-F8250A1CB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65" y="1737209"/>
            <a:ext cx="3867150" cy="4351338"/>
          </a:xfrm>
        </p:spPr>
        <p:txBody>
          <a:bodyPr>
            <a:normAutofit/>
          </a:bodyPr>
          <a:lstStyle/>
          <a:p>
            <a:r>
              <a:rPr lang="en-US" dirty="0"/>
              <a:t>How is the cursor represented?</a:t>
            </a:r>
          </a:p>
          <a:p>
            <a:pPr lvl="1"/>
            <a:r>
              <a:rPr lang="en-US" dirty="0"/>
              <a:t>Implicit</a:t>
            </a:r>
          </a:p>
          <a:p>
            <a:pPr lvl="1"/>
            <a:r>
              <a:rPr lang="en-US" dirty="0"/>
              <a:t>Two stacks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49EEE8-FF5F-5D88-C2AB-426CFEB4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989" y="2942083"/>
            <a:ext cx="3142698" cy="3414499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8A2E7F8-6434-BEB6-674B-4AB030CE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00" y="1214612"/>
            <a:ext cx="3896400" cy="14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48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F83DA10-2CDC-9B2E-2E6A-F8250A1CB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65" y="1737208"/>
            <a:ext cx="3867150" cy="4619373"/>
          </a:xfrm>
        </p:spPr>
        <p:txBody>
          <a:bodyPr>
            <a:normAutofit/>
          </a:bodyPr>
          <a:lstStyle/>
          <a:p>
            <a:r>
              <a:rPr lang="en-US" dirty="0"/>
              <a:t>How is the cursor represented?</a:t>
            </a:r>
          </a:p>
          <a:p>
            <a:pPr lvl="1"/>
            <a:r>
              <a:rPr lang="en-US" dirty="0"/>
              <a:t>Implicit</a:t>
            </a:r>
          </a:p>
          <a:p>
            <a:pPr lvl="1"/>
            <a:r>
              <a:rPr lang="en-US" dirty="0"/>
              <a:t>Two stacks</a:t>
            </a:r>
          </a:p>
          <a:p>
            <a:endParaRPr lang="en-US" dirty="0"/>
          </a:p>
          <a:p>
            <a:r>
              <a:rPr lang="en-US" dirty="0"/>
              <a:t>Moving k characters from one stack to the other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</a:t>
            </a:r>
          </a:p>
          <a:p>
            <a:pPr lvl="1"/>
            <a:r>
              <a:rPr lang="en-US" dirty="0"/>
              <a:t>What stack methods do we use?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49EEE8-FF5F-5D88-C2AB-426CFEB4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989" y="2942083"/>
            <a:ext cx="3142698" cy="3414499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8A2E7F8-6434-BEB6-674B-4AB030CE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00" y="1214612"/>
            <a:ext cx="3896400" cy="14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43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F83DA10-2CDC-9B2E-2E6A-F8250A1CB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65" y="1737208"/>
            <a:ext cx="3867150" cy="4619373"/>
          </a:xfrm>
        </p:spPr>
        <p:txBody>
          <a:bodyPr>
            <a:normAutofit/>
          </a:bodyPr>
          <a:lstStyle/>
          <a:p>
            <a:r>
              <a:rPr lang="en-US" dirty="0"/>
              <a:t>Same as left but with one difference</a:t>
            </a:r>
          </a:p>
          <a:p>
            <a:endParaRPr lang="en-US" dirty="0"/>
          </a:p>
          <a:p>
            <a:r>
              <a:rPr lang="en-US" dirty="0"/>
              <a:t>What is it?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49EEE8-FF5F-5D88-C2AB-426CFEB4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989" y="2942083"/>
            <a:ext cx="3142698" cy="3414499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2324A65-03AB-55CF-9CDD-53BD1791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409" y="1258749"/>
            <a:ext cx="3841591" cy="11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90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F83DA10-2CDC-9B2E-2E6A-F8250A1CB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65" y="1737208"/>
            <a:ext cx="3867150" cy="4619373"/>
          </a:xfrm>
        </p:spPr>
        <p:txBody>
          <a:bodyPr>
            <a:normAutofit/>
          </a:bodyPr>
          <a:lstStyle/>
          <a:p>
            <a:r>
              <a:rPr lang="en-US" dirty="0"/>
              <a:t>The total number of characters in our buffer</a:t>
            </a:r>
          </a:p>
          <a:p>
            <a:pPr lvl="1"/>
            <a:r>
              <a:rPr lang="en-US" dirty="0"/>
              <a:t>Left stack</a:t>
            </a:r>
          </a:p>
          <a:p>
            <a:pPr lvl="1"/>
            <a:r>
              <a:rPr lang="en-US" dirty="0"/>
              <a:t>Right stack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What stack method do we need?</a:t>
            </a:r>
          </a:p>
          <a:p>
            <a:pPr lvl="1"/>
            <a:r>
              <a:rPr lang="en-US" dirty="0"/>
              <a:t>What do we type to get the total buffer size?</a:t>
            </a:r>
          </a:p>
          <a:p>
            <a:pPr lvl="1"/>
            <a:r>
              <a:rPr lang="en-US" dirty="0" err="1"/>
              <a:t>Oneliner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49EEE8-FF5F-5D88-C2AB-426CFEB4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989" y="2942083"/>
            <a:ext cx="3142698" cy="34144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683BB86-69B6-BD50-2E7C-8E9F1A6EF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62" y="964165"/>
            <a:ext cx="3646838" cy="15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8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F83DA10-2CDC-9B2E-2E6A-F8250A1CB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765" y="1737208"/>
            <a:ext cx="3867150" cy="4619373"/>
          </a:xfrm>
        </p:spPr>
        <p:txBody>
          <a:bodyPr>
            <a:normAutofit/>
          </a:bodyPr>
          <a:lstStyle/>
          <a:p>
            <a:r>
              <a:rPr lang="en-US" dirty="0"/>
              <a:t>The full text of the buffer with the cursor shown as the “|” character</a:t>
            </a:r>
          </a:p>
          <a:p>
            <a:r>
              <a:rPr lang="en-US" dirty="0"/>
              <a:t>Step by step</a:t>
            </a:r>
          </a:p>
          <a:p>
            <a:pPr lvl="1"/>
            <a:r>
              <a:rPr lang="en-US" dirty="0"/>
              <a:t>Left</a:t>
            </a:r>
          </a:p>
          <a:p>
            <a:pPr lvl="1"/>
            <a:r>
              <a:rPr lang="en-US" dirty="0"/>
              <a:t>Cursor</a:t>
            </a:r>
          </a:p>
          <a:p>
            <a:pPr lvl="1"/>
            <a:r>
              <a:rPr lang="en-US" dirty="0"/>
              <a:t>Right</a:t>
            </a:r>
          </a:p>
          <a:p>
            <a:r>
              <a:rPr lang="en-US" dirty="0"/>
              <a:t>Why do we use a temporary stack for left?</a:t>
            </a:r>
          </a:p>
          <a:p>
            <a:pPr lvl="1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8C17DFE-4137-6194-2B77-FC596011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54" y="1510150"/>
            <a:ext cx="4670446" cy="45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0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pic>
        <p:nvPicPr>
          <p:cNvPr id="3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AC105D-E46D-4727-2EDC-E0B7A15994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70447" y="2387864"/>
            <a:ext cx="4203105" cy="1041136"/>
          </a:xfrm>
        </p:spPr>
      </p:pic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6B654EA1-36D3-D24E-1590-750454729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323876"/>
              </p:ext>
            </p:extLst>
          </p:nvPr>
        </p:nvGraphicFramePr>
        <p:xfrm>
          <a:off x="500273" y="4244684"/>
          <a:ext cx="3713920" cy="461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560">
                  <a:extLst>
                    <a:ext uri="{9D8B030D-6E8A-4147-A177-3AD203B41FA5}">
                      <a16:colId xmlns:a16="http://schemas.microsoft.com/office/drawing/2014/main" val="485766745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87623193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2721663567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96811973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2839247354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02074538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498070441"/>
                    </a:ext>
                  </a:extLst>
                </a:gridCol>
              </a:tblGrid>
              <a:tr h="461664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626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C0D1FB-6D82-97C1-FCF4-95DB76562575}"/>
              </a:ext>
            </a:extLst>
          </p:cNvPr>
          <p:cNvSpPr txBox="1"/>
          <p:nvPr/>
        </p:nvSpPr>
        <p:spPr>
          <a:xfrm>
            <a:off x="3687420" y="3865074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74874-96E7-570B-9C77-ED61849628F6}"/>
              </a:ext>
            </a:extLst>
          </p:cNvPr>
          <p:cNvSpPr txBox="1"/>
          <p:nvPr/>
        </p:nvSpPr>
        <p:spPr>
          <a:xfrm>
            <a:off x="1798985" y="5459776"/>
            <a:ext cx="1888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9CB8804-6980-F522-4155-EA61E2B935CE}"/>
              </a:ext>
            </a:extLst>
          </p:cNvPr>
          <p:cNvSpPr/>
          <p:nvPr/>
        </p:nvSpPr>
        <p:spPr>
          <a:xfrm rot="16200000">
            <a:off x="2172530" y="3292897"/>
            <a:ext cx="369407" cy="3713918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7E8EE-4AB4-F11C-A41A-C7C7415A388F}"/>
              </a:ext>
            </a:extLst>
          </p:cNvPr>
          <p:cNvSpPr txBox="1"/>
          <p:nvPr/>
        </p:nvSpPr>
        <p:spPr>
          <a:xfrm>
            <a:off x="6062869" y="4171605"/>
            <a:ext cx="2951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olleH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A5303D-482A-C4DE-50E8-D3FFE7D5E391}"/>
              </a:ext>
            </a:extLst>
          </p:cNvPr>
          <p:cNvCxnSpPr/>
          <p:nvPr/>
        </p:nvCxnSpPr>
        <p:spPr>
          <a:xfrm>
            <a:off x="4571999" y="4475516"/>
            <a:ext cx="12125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580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pic>
        <p:nvPicPr>
          <p:cNvPr id="3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AC105D-E46D-4727-2EDC-E0B7A15994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70447" y="2387864"/>
            <a:ext cx="4203105" cy="1041136"/>
          </a:xfrm>
        </p:spPr>
      </p:pic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6B654EA1-36D3-D24E-1590-750454729E70}"/>
              </a:ext>
            </a:extLst>
          </p:cNvPr>
          <p:cNvGraphicFramePr>
            <a:graphicFrameLocks noGrp="1"/>
          </p:cNvGraphicFramePr>
          <p:nvPr/>
        </p:nvGraphicFramePr>
        <p:xfrm>
          <a:off x="500273" y="4244684"/>
          <a:ext cx="3713920" cy="461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560">
                  <a:extLst>
                    <a:ext uri="{9D8B030D-6E8A-4147-A177-3AD203B41FA5}">
                      <a16:colId xmlns:a16="http://schemas.microsoft.com/office/drawing/2014/main" val="485766745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87623193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2721663567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96811973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2839247354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02074538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498070441"/>
                    </a:ext>
                  </a:extLst>
                </a:gridCol>
              </a:tblGrid>
              <a:tr h="461664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626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C0D1FB-6D82-97C1-FCF4-95DB76562575}"/>
              </a:ext>
            </a:extLst>
          </p:cNvPr>
          <p:cNvSpPr txBox="1"/>
          <p:nvPr/>
        </p:nvSpPr>
        <p:spPr>
          <a:xfrm>
            <a:off x="3687420" y="3865074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74874-96E7-570B-9C77-ED61849628F6}"/>
              </a:ext>
            </a:extLst>
          </p:cNvPr>
          <p:cNvSpPr txBox="1"/>
          <p:nvPr/>
        </p:nvSpPr>
        <p:spPr>
          <a:xfrm>
            <a:off x="1798985" y="5459776"/>
            <a:ext cx="1888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9CB8804-6980-F522-4155-EA61E2B935CE}"/>
              </a:ext>
            </a:extLst>
          </p:cNvPr>
          <p:cNvSpPr/>
          <p:nvPr/>
        </p:nvSpPr>
        <p:spPr>
          <a:xfrm rot="16200000">
            <a:off x="2172530" y="3292897"/>
            <a:ext cx="369407" cy="3713918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A5303D-482A-C4DE-50E8-D3FFE7D5E391}"/>
              </a:ext>
            </a:extLst>
          </p:cNvPr>
          <p:cNvCxnSpPr>
            <a:cxnSpLocks/>
          </p:cNvCxnSpPr>
          <p:nvPr/>
        </p:nvCxnSpPr>
        <p:spPr>
          <a:xfrm>
            <a:off x="4452729" y="4495394"/>
            <a:ext cx="6559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12">
            <a:extLst>
              <a:ext uri="{FF2B5EF4-FFF2-40B4-BE49-F238E27FC236}">
                <a16:creationId xmlns:a16="http://schemas.microsoft.com/office/drawing/2014/main" id="{159C5678-A626-0B81-96B2-5009FF3EB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720058"/>
              </p:ext>
            </p:extLst>
          </p:nvPr>
        </p:nvGraphicFramePr>
        <p:xfrm>
          <a:off x="5334005" y="4233456"/>
          <a:ext cx="3713920" cy="461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560">
                  <a:extLst>
                    <a:ext uri="{9D8B030D-6E8A-4147-A177-3AD203B41FA5}">
                      <a16:colId xmlns:a16="http://schemas.microsoft.com/office/drawing/2014/main" val="485766745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87623193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2721663567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96811973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2839247354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020745388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1498070441"/>
                    </a:ext>
                  </a:extLst>
                </a:gridCol>
              </a:tblGrid>
              <a:tr h="461664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“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6266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77D1184-8815-A939-2D59-429D92437A18}"/>
              </a:ext>
            </a:extLst>
          </p:cNvPr>
          <p:cNvSpPr txBox="1"/>
          <p:nvPr/>
        </p:nvSpPr>
        <p:spPr>
          <a:xfrm>
            <a:off x="5334006" y="3865363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9C6A5-74FB-32BF-F1FD-E2E39B4BD85C}"/>
              </a:ext>
            </a:extLst>
          </p:cNvPr>
          <p:cNvSpPr txBox="1"/>
          <p:nvPr/>
        </p:nvSpPr>
        <p:spPr>
          <a:xfrm>
            <a:off x="6632717" y="5453030"/>
            <a:ext cx="1888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C5983F70-EF7C-8541-F57B-5C7037FF61E4}"/>
              </a:ext>
            </a:extLst>
          </p:cNvPr>
          <p:cNvSpPr/>
          <p:nvPr/>
        </p:nvSpPr>
        <p:spPr>
          <a:xfrm rot="16200000">
            <a:off x="7006262" y="3286151"/>
            <a:ext cx="369407" cy="3713918"/>
          </a:xfrm>
          <a:prstGeom prst="lef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11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277D3-7AAB-CC2A-99E9-A4825006F356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35EA4-BF44-1B41-F6F0-9DC097233D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2760" y="2197509"/>
            <a:ext cx="3867150" cy="584424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8C17DFE-4137-6194-2B77-FC596011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54" y="1510150"/>
            <a:ext cx="4670446" cy="454278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0765EAB-BEB8-2F46-11F0-EF0DBA534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5" y="3006542"/>
            <a:ext cx="3479800" cy="63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F6D2B-D3A9-1688-EDBB-AEA690C523D8}"/>
              </a:ext>
            </a:extLst>
          </p:cNvPr>
          <p:cNvSpPr txBox="1"/>
          <p:nvPr/>
        </p:nvSpPr>
        <p:spPr>
          <a:xfrm>
            <a:off x="461370" y="1690688"/>
            <a:ext cx="364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+mj-lt"/>
              </a:rPr>
              <a:t>Relevant StringBuilder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CEB0A-D66A-53BD-AF3E-771FC3DCDB5C}"/>
              </a:ext>
            </a:extLst>
          </p:cNvPr>
          <p:cNvSpPr txBox="1"/>
          <p:nvPr/>
        </p:nvSpPr>
        <p:spPr>
          <a:xfrm>
            <a:off x="461370" y="4378630"/>
            <a:ext cx="32674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Stacks are iterable so we can use some nice syntactic sugar</a:t>
            </a:r>
          </a:p>
        </p:txBody>
      </p:sp>
    </p:spTree>
    <p:extLst>
      <p:ext uri="{BB962C8B-B14F-4D97-AF65-F5344CB8AC3E}">
        <p14:creationId xmlns:p14="http://schemas.microsoft.com/office/powerpoint/2010/main" val="2262025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D66E-26A1-645F-5BDD-B97E2311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D3F6-2D8E-F8D3-AB0B-765C097EF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792974" cy="1812097"/>
          </a:xfrm>
        </p:spPr>
        <p:txBody>
          <a:bodyPr>
            <a:normAutofit/>
          </a:bodyPr>
          <a:lstStyle/>
          <a:p>
            <a:r>
              <a:rPr lang="en-US" dirty="0"/>
              <a:t>Placeholder types</a:t>
            </a:r>
          </a:p>
          <a:p>
            <a:r>
              <a:rPr lang="en-US" dirty="0"/>
              <a:t>Allows you to define classes/methods that operate on any type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9893B-09F6-38F8-208D-EF54AAF4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417128"/>
            <a:ext cx="62484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620F54-1913-B6AD-6F95-63EFA65C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453835"/>
            <a:ext cx="6146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83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FF2F-9433-9DA0-B643-18D5CCC9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42" y="97599"/>
            <a:ext cx="78867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Picture 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1920EB8C-83CA-C6FC-0F0D-2B1B2BEB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53" y="1729220"/>
            <a:ext cx="5911894" cy="394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4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Uses a resizing array as the underlying data structure</a:t>
            </a:r>
          </a:p>
          <a:p>
            <a:pPr lvl="1"/>
            <a:r>
              <a:rPr lang="en-US" dirty="0"/>
              <a:t>You have to manage the array</a:t>
            </a:r>
          </a:p>
          <a:p>
            <a:pPr lvl="1"/>
            <a:r>
              <a:rPr lang="en-US" dirty="0"/>
              <a:t>”resize” method done for you</a:t>
            </a:r>
          </a:p>
          <a:p>
            <a:r>
              <a:rPr lang="en-US" dirty="0"/>
              <a:t>Difference from queue</a:t>
            </a:r>
          </a:p>
          <a:p>
            <a:pPr lvl="1"/>
            <a:r>
              <a:rPr lang="en-US" dirty="0"/>
              <a:t>“sample”</a:t>
            </a:r>
          </a:p>
          <a:p>
            <a:pPr lvl="1"/>
            <a:r>
              <a:rPr lang="en-US" dirty="0"/>
              <a:t>Random iterator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 descr="A picture containing bright&#10;&#10;Description automatically generated">
            <a:extLst>
              <a:ext uri="{FF2B5EF4-FFF2-40B4-BE49-F238E27FC236}">
                <a16:creationId xmlns:a16="http://schemas.microsoft.com/office/drawing/2014/main" id="{01027909-5B23-8323-106B-B9D1FA38F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1329" y="1825625"/>
            <a:ext cx="2900892" cy="4351338"/>
          </a:xfrm>
        </p:spPr>
      </p:pic>
    </p:spTree>
    <p:extLst>
      <p:ext uri="{BB962C8B-B14F-4D97-AF65-F5344CB8AC3E}">
        <p14:creationId xmlns:p14="http://schemas.microsoft.com/office/powerpoint/2010/main" val="415291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iterator should be independent of the original random queue</a:t>
            </a:r>
          </a:p>
          <a:p>
            <a:endParaRPr lang="en-US" dirty="0"/>
          </a:p>
          <a:p>
            <a:r>
              <a:rPr lang="en-US" dirty="0"/>
              <a:t>Maintains it’s own copy of the items in the random queue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4E4C88D7-0533-C2C8-9B86-D612A98257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5800" y="2009293"/>
            <a:ext cx="4555667" cy="3780044"/>
          </a:xfrm>
        </p:spPr>
      </p:pic>
    </p:spTree>
    <p:extLst>
      <p:ext uri="{BB962C8B-B14F-4D97-AF65-F5344CB8AC3E}">
        <p14:creationId xmlns:p14="http://schemas.microsoft.com/office/powerpoint/2010/main" val="1548183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8E01-055A-3EE1-93F4-2ADAF9C1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8203-AFF2-4AA0-DE1B-2F831EBB1B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methods in the random queue should run in constant time</a:t>
            </a:r>
          </a:p>
          <a:p>
            <a:r>
              <a:rPr lang="en-US" dirty="0"/>
              <a:t>All methods in the iterator should run in constant time</a:t>
            </a:r>
          </a:p>
          <a:p>
            <a:pPr lvl="1"/>
            <a:r>
              <a:rPr lang="en-US" dirty="0"/>
              <a:t>Except the constructor, which should run in linear time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 descr="A picture containing bright&#10;&#10;Description automatically generated">
            <a:extLst>
              <a:ext uri="{FF2B5EF4-FFF2-40B4-BE49-F238E27FC236}">
                <a16:creationId xmlns:a16="http://schemas.microsoft.com/office/drawing/2014/main" id="{01027909-5B23-8323-106B-B9D1FA38F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1329" y="1825625"/>
            <a:ext cx="2900892" cy="4351338"/>
          </a:xfrm>
        </p:spPr>
      </p:pic>
    </p:spTree>
    <p:extLst>
      <p:ext uri="{BB962C8B-B14F-4D97-AF65-F5344CB8AC3E}">
        <p14:creationId xmlns:p14="http://schemas.microsoft.com/office/powerpoint/2010/main" val="57403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C710-7341-F8CA-5E3F-26357E6C7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22" y="209396"/>
            <a:ext cx="7886700" cy="1325563"/>
          </a:xfrm>
        </p:spPr>
        <p:txBody>
          <a:bodyPr/>
          <a:lstStyle/>
          <a:p>
            <a:r>
              <a:rPr lang="en-US" dirty="0"/>
              <a:t>Doubly Linked List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367CC-E8F4-FB71-CB32-971924DA4C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457" y="1350293"/>
            <a:ext cx="7918213" cy="835123"/>
          </a:xfrm>
        </p:spPr>
      </p:pic>
      <p:pic>
        <p:nvPicPr>
          <p:cNvPr id="8" name="Picture 7" descr="A node in a doubly linked list.">
            <a:extLst>
              <a:ext uri="{FF2B5EF4-FFF2-40B4-BE49-F238E27FC236}">
                <a16:creationId xmlns:a16="http://schemas.microsoft.com/office/drawing/2014/main" id="{6574E08E-E6CC-823E-9F04-8F1D1230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5" y="2534478"/>
            <a:ext cx="8940109" cy="21381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96549B-1104-CDDF-6B96-4BAFC48F694A}"/>
              </a:ext>
            </a:extLst>
          </p:cNvPr>
          <p:cNvCxnSpPr>
            <a:cxnSpLocks/>
          </p:cNvCxnSpPr>
          <p:nvPr/>
        </p:nvCxnSpPr>
        <p:spPr>
          <a:xfrm flipV="1">
            <a:off x="1795488" y="2037522"/>
            <a:ext cx="291843" cy="129208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C414992-4250-1FD3-D869-E85E870F0220}"/>
              </a:ext>
            </a:extLst>
          </p:cNvPr>
          <p:cNvSpPr txBox="1">
            <a:spLocks/>
          </p:cNvSpPr>
          <p:nvPr/>
        </p:nvSpPr>
        <p:spPr>
          <a:xfrm>
            <a:off x="1928305" y="5021647"/>
            <a:ext cx="4969335" cy="14942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Which item does ‘next’ point to?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What about ‘</a:t>
            </a:r>
            <a:r>
              <a:rPr lang="en-US" dirty="0" err="1"/>
              <a:t>prev</a:t>
            </a:r>
            <a:r>
              <a:rPr lang="en-US" dirty="0"/>
              <a:t>’?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DF3C2-0F09-CDA1-B728-AF406CCB1382}"/>
              </a:ext>
            </a:extLst>
          </p:cNvPr>
          <p:cNvSpPr txBox="1"/>
          <p:nvPr/>
        </p:nvSpPr>
        <p:spPr>
          <a:xfrm>
            <a:off x="1795488" y="1230973"/>
            <a:ext cx="58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C40C9A-47DD-72F0-DD16-B1C9493DE2B3}"/>
              </a:ext>
            </a:extLst>
          </p:cNvPr>
          <p:cNvSpPr txBox="1"/>
          <p:nvPr/>
        </p:nvSpPr>
        <p:spPr>
          <a:xfrm>
            <a:off x="6649096" y="1165627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027B2B-6CFA-6E71-AFD5-ADA5D995EC0A}"/>
              </a:ext>
            </a:extLst>
          </p:cNvPr>
          <p:cNvSpPr txBox="1"/>
          <p:nvPr/>
        </p:nvSpPr>
        <p:spPr>
          <a:xfrm>
            <a:off x="4651331" y="3947194"/>
            <a:ext cx="17890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</a:t>
            </a:r>
            <a:r>
              <a:rPr lang="en-US" dirty="0"/>
              <a:t> “Pointers”</a:t>
            </a:r>
          </a:p>
        </p:txBody>
      </p:sp>
    </p:spTree>
    <p:extLst>
      <p:ext uri="{BB962C8B-B14F-4D97-AF65-F5344CB8AC3E}">
        <p14:creationId xmlns:p14="http://schemas.microsoft.com/office/powerpoint/2010/main" val="109616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C710-7341-F8CA-5E3F-26357E6C7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22" y="209396"/>
            <a:ext cx="7886700" cy="1325563"/>
          </a:xfrm>
        </p:spPr>
        <p:txBody>
          <a:bodyPr/>
          <a:lstStyle/>
          <a:p>
            <a:r>
              <a:rPr lang="en-US" dirty="0"/>
              <a:t>Doubly Linked List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367CC-E8F4-FB71-CB32-971924DA4C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457" y="1350293"/>
            <a:ext cx="7918213" cy="835123"/>
          </a:xfr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C414992-4250-1FD3-D869-E85E870F0220}"/>
              </a:ext>
            </a:extLst>
          </p:cNvPr>
          <p:cNvSpPr txBox="1">
            <a:spLocks/>
          </p:cNvSpPr>
          <p:nvPr/>
        </p:nvSpPr>
        <p:spPr>
          <a:xfrm>
            <a:off x="546652" y="2007704"/>
            <a:ext cx="4244009" cy="45024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item 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 item1 = new Node();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item 2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 item2 = new Node();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item1.next = item2;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item2.prev = item1;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item 3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 item3 = new Node();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item2.next = item3;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item3.prev = item2;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DF3C2-0F09-CDA1-B728-AF406CCB1382}"/>
              </a:ext>
            </a:extLst>
          </p:cNvPr>
          <p:cNvSpPr txBox="1"/>
          <p:nvPr/>
        </p:nvSpPr>
        <p:spPr>
          <a:xfrm>
            <a:off x="1795488" y="1230973"/>
            <a:ext cx="58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C40C9A-47DD-72F0-DD16-B1C9493DE2B3}"/>
              </a:ext>
            </a:extLst>
          </p:cNvPr>
          <p:cNvSpPr txBox="1"/>
          <p:nvPr/>
        </p:nvSpPr>
        <p:spPr>
          <a:xfrm>
            <a:off x="6649096" y="1165627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</a:t>
            </a:r>
          </a:p>
        </p:txBody>
      </p:sp>
    </p:spTree>
    <p:extLst>
      <p:ext uri="{BB962C8B-B14F-4D97-AF65-F5344CB8AC3E}">
        <p14:creationId xmlns:p14="http://schemas.microsoft.com/office/powerpoint/2010/main" val="293906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C710-7341-F8CA-5E3F-26357E6C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Deque - </a:t>
            </a:r>
            <a:r>
              <a:rPr lang="en-US" b="1" dirty="0"/>
              <a:t>D</a:t>
            </a:r>
            <a:r>
              <a:rPr lang="en-US" dirty="0"/>
              <a:t>ouble ended </a:t>
            </a:r>
            <a:r>
              <a:rPr lang="en-US" b="1" dirty="0"/>
              <a:t>que</a:t>
            </a:r>
            <a:r>
              <a:rPr lang="en-US" dirty="0"/>
              <a:t>ue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23EE9B-312B-CD73-771A-F1389A7D38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70170" y="2624011"/>
            <a:ext cx="3105150" cy="803056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367CC-E8F4-FB71-CB32-971924DA4C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457" y="1350293"/>
            <a:ext cx="7918213" cy="835123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99D399-B0D8-1BBA-B860-D895FADF714B}"/>
              </a:ext>
            </a:extLst>
          </p:cNvPr>
          <p:cNvSpPr txBox="1">
            <a:spLocks/>
          </p:cNvSpPr>
          <p:nvPr/>
        </p:nvSpPr>
        <p:spPr>
          <a:xfrm>
            <a:off x="785242" y="2176272"/>
            <a:ext cx="3867150" cy="46817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Uses a doubly linked list as the underlying data structure</a:t>
            </a:r>
          </a:p>
          <a:p>
            <a:r>
              <a:rPr lang="en-US" dirty="0"/>
              <a:t>Like a normal queue but with more methods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Peek vs remove</a:t>
            </a:r>
          </a:p>
          <a:p>
            <a:pPr lvl="1"/>
            <a:r>
              <a:rPr lang="en-US" dirty="0"/>
              <a:t>Get the item</a:t>
            </a:r>
          </a:p>
          <a:p>
            <a:pPr lvl="1"/>
            <a:r>
              <a:rPr lang="en-US" dirty="0"/>
              <a:t>Get and remove the item</a:t>
            </a:r>
          </a:p>
          <a:p>
            <a:endParaRPr lang="en-US" dirty="0"/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8BF254A-996D-E621-DA74-8F947330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956" y="3826556"/>
            <a:ext cx="2537587" cy="48735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1AFC00-F20A-9C0F-7E7F-732B338ECCB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510528" y="3516296"/>
            <a:ext cx="0" cy="3102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35736634-8D59-9626-6551-0A8F85B78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301" y="5364837"/>
            <a:ext cx="3805976" cy="4873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1D82A4-4B7E-F544-FA9F-E9E7876E8470}"/>
              </a:ext>
            </a:extLst>
          </p:cNvPr>
          <p:cNvSpPr/>
          <p:nvPr/>
        </p:nvSpPr>
        <p:spPr>
          <a:xfrm>
            <a:off x="5076825" y="2264191"/>
            <a:ext cx="3291840" cy="232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729A3F1-A0FA-43E3-A736-4803CBA4761B}"/>
                  </a:ext>
                </a:extLst>
              </p14:cNvPr>
              <p14:cNvContentPartPr/>
              <p14:nvPr/>
            </p14:nvContentPartPr>
            <p14:xfrm>
              <a:off x="5287968" y="5849640"/>
              <a:ext cx="227880" cy="313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729A3F1-A0FA-43E3-A736-4803CBA476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8968" y="5841000"/>
                <a:ext cx="245520" cy="3308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D3F7A44-D5A4-A62D-7F33-C117514E9AFA}"/>
              </a:ext>
            </a:extLst>
          </p:cNvPr>
          <p:cNvSpPr txBox="1"/>
          <p:nvPr/>
        </p:nvSpPr>
        <p:spPr>
          <a:xfrm>
            <a:off x="5076825" y="6209922"/>
            <a:ext cx="66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BB574-F12B-3EDC-18A2-E3E5279BD9CC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137243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C710-7341-F8CA-5E3F-26357E6C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Deque - </a:t>
            </a:r>
            <a:r>
              <a:rPr lang="en-US" b="1" dirty="0"/>
              <a:t>D</a:t>
            </a:r>
            <a:r>
              <a:rPr lang="en-US" dirty="0"/>
              <a:t>ouble ended </a:t>
            </a:r>
            <a:r>
              <a:rPr lang="en-US" b="1" dirty="0"/>
              <a:t>que</a:t>
            </a:r>
            <a:r>
              <a:rPr lang="en-US" dirty="0"/>
              <a:t>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367CC-E8F4-FB71-CB32-971924DA4C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457" y="1350293"/>
            <a:ext cx="7918213" cy="835123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99D399-B0D8-1BBA-B860-D895FADF714B}"/>
              </a:ext>
            </a:extLst>
          </p:cNvPr>
          <p:cNvSpPr txBox="1">
            <a:spLocks/>
          </p:cNvSpPr>
          <p:nvPr/>
        </p:nvSpPr>
        <p:spPr>
          <a:xfrm>
            <a:off x="704850" y="3657600"/>
            <a:ext cx="3867150" cy="468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3E8401-5B9A-60FB-D73A-C3F07C6BC9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113715"/>
            <a:ext cx="9144000" cy="391741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E29AB6-DA05-C6CD-24AC-2DA816119C76}"/>
              </a:ext>
            </a:extLst>
          </p:cNvPr>
          <p:cNvSpPr txBox="1">
            <a:spLocks/>
          </p:cNvSpPr>
          <p:nvPr/>
        </p:nvSpPr>
        <p:spPr>
          <a:xfrm>
            <a:off x="854202" y="2675857"/>
            <a:ext cx="8170926" cy="3385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Return an object that ‘implements’ the Iterator interface</a:t>
            </a:r>
          </a:p>
          <a:p>
            <a:pPr lvl="1"/>
            <a:r>
              <a:rPr lang="en-US" dirty="0"/>
              <a:t>This isn’t the same as the objects type</a:t>
            </a:r>
          </a:p>
          <a:p>
            <a:pPr lvl="1"/>
            <a:r>
              <a:rPr lang="en-US" dirty="0"/>
              <a:t>But we can treat it similarly</a:t>
            </a:r>
          </a:p>
          <a:p>
            <a:endParaRPr lang="en-US" dirty="0"/>
          </a:p>
          <a:p>
            <a:r>
              <a:rPr lang="en-US" dirty="0"/>
              <a:t>An interface</a:t>
            </a:r>
          </a:p>
          <a:p>
            <a:pPr lvl="1"/>
            <a:r>
              <a:rPr lang="en-US" dirty="0"/>
              <a:t>Defines specific functions a class MUST implement</a:t>
            </a:r>
          </a:p>
          <a:p>
            <a:pPr lvl="1"/>
            <a:r>
              <a:rPr lang="en-US" dirty="0"/>
              <a:t>Can be used in place of the class name itself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E5E7D-608E-A9ED-A8F0-1DBA2AFFCD14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19716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C710-7341-F8CA-5E3F-26357E6C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Deque - </a:t>
            </a:r>
            <a:r>
              <a:rPr lang="en-US" b="1" dirty="0"/>
              <a:t>D</a:t>
            </a:r>
            <a:r>
              <a:rPr lang="en-US" dirty="0"/>
              <a:t>ouble ended </a:t>
            </a:r>
            <a:r>
              <a:rPr lang="en-US" b="1" dirty="0"/>
              <a:t>que</a:t>
            </a:r>
            <a:r>
              <a:rPr lang="en-US" dirty="0"/>
              <a:t>ue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99D399-B0D8-1BBA-B860-D895FADF714B}"/>
              </a:ext>
            </a:extLst>
          </p:cNvPr>
          <p:cNvSpPr txBox="1">
            <a:spLocks/>
          </p:cNvSpPr>
          <p:nvPr/>
        </p:nvSpPr>
        <p:spPr>
          <a:xfrm>
            <a:off x="704850" y="3657600"/>
            <a:ext cx="3867150" cy="468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3E8401-5B9A-60FB-D73A-C3F07C6BC9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302654"/>
            <a:ext cx="9144000" cy="391741"/>
          </a:xfr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18B0FC-D633-41AF-C59D-9C9052AA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690689"/>
            <a:ext cx="7647623" cy="5167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E9B14-7EF4-5211-AACB-2B2F2EC33834}"/>
              </a:ext>
            </a:extLst>
          </p:cNvPr>
          <p:cNvSpPr txBox="1"/>
          <p:nvPr/>
        </p:nvSpPr>
        <p:spPr>
          <a:xfrm>
            <a:off x="139147" y="139147"/>
            <a:ext cx="8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62696875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ld logo PP" id="{0D4D0919-3A2C-FA4A-81D2-50D18357A1BD}" vid="{3EDC496E-6BEC-1F49-8AB8-B80C617AA4E7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354</TotalTime>
  <Words>1251</Words>
  <Application>Microsoft Macintosh PowerPoint</Application>
  <PresentationFormat>On-screen Show (4:3)</PresentationFormat>
  <Paragraphs>318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Simplified Arabic Fixed</vt:lpstr>
      <vt:lpstr>1_Custom Design</vt:lpstr>
      <vt:lpstr>3_Custom Design</vt:lpstr>
      <vt:lpstr>4_Custom Design</vt:lpstr>
      <vt:lpstr>5_Custom Design</vt:lpstr>
      <vt:lpstr>Custom Design</vt:lpstr>
      <vt:lpstr>2_Custom Design</vt:lpstr>
      <vt:lpstr>CS210 Discussion</vt:lpstr>
      <vt:lpstr>Project 2 – Queues Galore</vt:lpstr>
      <vt:lpstr>Pointers/references in Java</vt:lpstr>
      <vt:lpstr>Generics</vt:lpstr>
      <vt:lpstr>Doubly Linked List</vt:lpstr>
      <vt:lpstr>Doubly Linked List</vt:lpstr>
      <vt:lpstr>Deque - Double ended queue</vt:lpstr>
      <vt:lpstr>Deque - Double ended queue</vt:lpstr>
      <vt:lpstr>Deque - Double ended queue</vt:lpstr>
      <vt:lpstr>Deque - Double ended queue</vt:lpstr>
      <vt:lpstr>Sorting Strings</vt:lpstr>
      <vt:lpstr>Questions about the first two problems?</vt:lpstr>
      <vt:lpstr>Binary Strings</vt:lpstr>
      <vt:lpstr>Binary Strings</vt:lpstr>
      <vt:lpstr>Binary Strings</vt:lpstr>
      <vt:lpstr>Binary Strings</vt:lpstr>
      <vt:lpstr>Binary Strings</vt:lpstr>
      <vt:lpstr>Primes</vt:lpstr>
      <vt:lpstr>Primes</vt:lpstr>
      <vt:lpstr>MinMax</vt:lpstr>
      <vt:lpstr>MinMax</vt:lpstr>
      <vt:lpstr>MinMax</vt:lpstr>
      <vt:lpstr>MinMax</vt:lpstr>
      <vt:lpstr>MinMax</vt:lpstr>
      <vt:lpstr>Questions?</vt:lpstr>
      <vt:lpstr>Buffer</vt:lpstr>
      <vt:lpstr>Buffer</vt:lpstr>
      <vt:lpstr>Buffer</vt:lpstr>
      <vt:lpstr>Buffer</vt:lpstr>
      <vt:lpstr>Buffer</vt:lpstr>
      <vt:lpstr>Buffer</vt:lpstr>
      <vt:lpstr>Buffer</vt:lpstr>
      <vt:lpstr>Buffer</vt:lpstr>
      <vt:lpstr>Buffer</vt:lpstr>
      <vt:lpstr>Buffer</vt:lpstr>
      <vt:lpstr>Buffer</vt:lpstr>
      <vt:lpstr>Buffer</vt:lpstr>
      <vt:lpstr>Buffer</vt:lpstr>
      <vt:lpstr>Buffer</vt:lpstr>
      <vt:lpstr>Questions?</vt:lpstr>
      <vt:lpstr>Random Queue</vt:lpstr>
      <vt:lpstr>Random Queue</vt:lpstr>
      <vt:lpstr>Random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Weatherbee</dc:creator>
  <cp:lastModifiedBy>Kyle Clapper</cp:lastModifiedBy>
  <cp:revision>2</cp:revision>
  <dcterms:created xsi:type="dcterms:W3CDTF">2022-03-16T19:11:37Z</dcterms:created>
  <dcterms:modified xsi:type="dcterms:W3CDTF">2022-09-25T17:32:26Z</dcterms:modified>
</cp:coreProperties>
</file>